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264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fld id="{81D60167-4931-47E6-BA6A-407CBD079E47}" type="slidenum">
              <a:rPr spc="-5" dirty="0"/>
              <a:pPr marL="12700">
                <a:lnSpc>
                  <a:spcPct val="100000"/>
                </a:lnSpc>
              </a:pPr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ACBDC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fld id="{81D60167-4931-47E6-BA6A-407CBD079E47}" type="slidenum">
              <a:rPr spc="-5" dirty="0"/>
              <a:pPr marL="12700">
                <a:lnSpc>
                  <a:spcPct val="100000"/>
                </a:lnSpc>
              </a:pPr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ACBDC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13968" y="1685696"/>
            <a:ext cx="3849370" cy="3748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75119" y="1431036"/>
            <a:ext cx="4680584" cy="4752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fld id="{81D60167-4931-47E6-BA6A-407CBD079E47}" type="slidenum">
              <a:rPr spc="-5" dirty="0"/>
              <a:pPr marL="12700">
                <a:lnSpc>
                  <a:spcPct val="100000"/>
                </a:lnSpc>
              </a:pPr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092055" y="885444"/>
            <a:ext cx="1441450" cy="2545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782600" y="550163"/>
            <a:ext cx="172058" cy="2362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991343" y="556259"/>
            <a:ext cx="62865" cy="226060"/>
          </a:xfrm>
          <a:custGeom>
            <a:avLst/>
            <a:gdLst/>
            <a:ahLst/>
            <a:cxnLst/>
            <a:rect l="l" t="t" r="r" b="b"/>
            <a:pathLst>
              <a:path w="62865" h="226059">
                <a:moveTo>
                  <a:pt x="0" y="0"/>
                </a:moveTo>
                <a:lnTo>
                  <a:pt x="0" y="225551"/>
                </a:lnTo>
                <a:lnTo>
                  <a:pt x="62483" y="225551"/>
                </a:lnTo>
                <a:lnTo>
                  <a:pt x="62483" y="37718"/>
                </a:lnTo>
                <a:lnTo>
                  <a:pt x="31241" y="37718"/>
                </a:lnTo>
                <a:lnTo>
                  <a:pt x="0" y="0"/>
                </a:lnTo>
                <a:close/>
              </a:path>
              <a:path w="62865" h="226059">
                <a:moveTo>
                  <a:pt x="62483" y="0"/>
                </a:moveTo>
                <a:lnTo>
                  <a:pt x="31241" y="37718"/>
                </a:lnTo>
                <a:lnTo>
                  <a:pt x="62483" y="37718"/>
                </a:lnTo>
                <a:lnTo>
                  <a:pt x="62483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9991343" y="556259"/>
            <a:ext cx="62865" cy="68580"/>
          </a:xfrm>
          <a:custGeom>
            <a:avLst/>
            <a:gdLst/>
            <a:ahLst/>
            <a:cxnLst/>
            <a:rect l="l" t="t" r="r" b="b"/>
            <a:pathLst>
              <a:path w="62865" h="68579">
                <a:moveTo>
                  <a:pt x="62483" y="0"/>
                </a:moveTo>
                <a:lnTo>
                  <a:pt x="0" y="0"/>
                </a:lnTo>
                <a:lnTo>
                  <a:pt x="31241" y="68579"/>
                </a:lnTo>
                <a:lnTo>
                  <a:pt x="62483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0111740" y="760730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1" y="0"/>
                </a:lnTo>
              </a:path>
            </a:pathLst>
          </a:custGeom>
          <a:ln w="43179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0111740" y="685800"/>
            <a:ext cx="60960" cy="53340"/>
          </a:xfrm>
          <a:custGeom>
            <a:avLst/>
            <a:gdLst/>
            <a:ahLst/>
            <a:cxnLst/>
            <a:rect l="l" t="t" r="r" b="b"/>
            <a:pathLst>
              <a:path w="60959" h="53340">
                <a:moveTo>
                  <a:pt x="0" y="53339"/>
                </a:moveTo>
                <a:lnTo>
                  <a:pt x="60832" y="53339"/>
                </a:lnTo>
                <a:lnTo>
                  <a:pt x="60832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0111740" y="666750"/>
            <a:ext cx="149225" cy="0"/>
          </a:xfrm>
          <a:custGeom>
            <a:avLst/>
            <a:gdLst/>
            <a:ahLst/>
            <a:cxnLst/>
            <a:rect l="l" t="t" r="r" b="b"/>
            <a:pathLst>
              <a:path w="149225">
                <a:moveTo>
                  <a:pt x="0" y="0"/>
                </a:moveTo>
                <a:lnTo>
                  <a:pt x="148970" y="0"/>
                </a:lnTo>
              </a:path>
            </a:pathLst>
          </a:custGeom>
          <a:ln w="3810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0111740" y="596900"/>
            <a:ext cx="60960" cy="50800"/>
          </a:xfrm>
          <a:custGeom>
            <a:avLst/>
            <a:gdLst/>
            <a:ahLst/>
            <a:cxnLst/>
            <a:rect l="l" t="t" r="r" b="b"/>
            <a:pathLst>
              <a:path w="60959" h="50800">
                <a:moveTo>
                  <a:pt x="0" y="50800"/>
                </a:moveTo>
                <a:lnTo>
                  <a:pt x="60832" y="50800"/>
                </a:lnTo>
                <a:lnTo>
                  <a:pt x="60832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0111740" y="576580"/>
            <a:ext cx="162560" cy="0"/>
          </a:xfrm>
          <a:custGeom>
            <a:avLst/>
            <a:gdLst/>
            <a:ahLst/>
            <a:cxnLst/>
            <a:rect l="l" t="t" r="r" b="b"/>
            <a:pathLst>
              <a:path w="162559">
                <a:moveTo>
                  <a:pt x="0" y="0"/>
                </a:moveTo>
                <a:lnTo>
                  <a:pt x="162051" y="0"/>
                </a:lnTo>
              </a:path>
            </a:pathLst>
          </a:custGeom>
          <a:ln w="4064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0317480" y="556259"/>
            <a:ext cx="274320" cy="227329"/>
          </a:xfrm>
          <a:custGeom>
            <a:avLst/>
            <a:gdLst/>
            <a:ahLst/>
            <a:cxnLst/>
            <a:rect l="l" t="t" r="r" b="b"/>
            <a:pathLst>
              <a:path w="274320" h="227329">
                <a:moveTo>
                  <a:pt x="107719" y="65786"/>
                </a:moveTo>
                <a:lnTo>
                  <a:pt x="44450" y="65786"/>
                </a:lnTo>
                <a:lnTo>
                  <a:pt x="109347" y="227075"/>
                </a:lnTo>
                <a:lnTo>
                  <a:pt x="148336" y="227075"/>
                </a:lnTo>
                <a:lnTo>
                  <a:pt x="182565" y="143637"/>
                </a:lnTo>
                <a:lnTo>
                  <a:pt x="138556" y="143637"/>
                </a:lnTo>
                <a:lnTo>
                  <a:pt x="107719" y="65786"/>
                </a:lnTo>
                <a:close/>
              </a:path>
              <a:path w="274320" h="227329">
                <a:moveTo>
                  <a:pt x="81661" y="0"/>
                </a:moveTo>
                <a:lnTo>
                  <a:pt x="0" y="0"/>
                </a:lnTo>
                <a:lnTo>
                  <a:pt x="0" y="224789"/>
                </a:lnTo>
                <a:lnTo>
                  <a:pt x="44450" y="224789"/>
                </a:lnTo>
                <a:lnTo>
                  <a:pt x="44450" y="65786"/>
                </a:lnTo>
                <a:lnTo>
                  <a:pt x="107719" y="65786"/>
                </a:lnTo>
                <a:lnTo>
                  <a:pt x="81661" y="0"/>
                </a:lnTo>
                <a:close/>
              </a:path>
              <a:path w="274320" h="227329">
                <a:moveTo>
                  <a:pt x="274320" y="65786"/>
                </a:moveTo>
                <a:lnTo>
                  <a:pt x="214502" y="65786"/>
                </a:lnTo>
                <a:lnTo>
                  <a:pt x="214502" y="224789"/>
                </a:lnTo>
                <a:lnTo>
                  <a:pt x="274320" y="224789"/>
                </a:lnTo>
                <a:lnTo>
                  <a:pt x="274320" y="65786"/>
                </a:lnTo>
                <a:close/>
              </a:path>
              <a:path w="274320" h="227329">
                <a:moveTo>
                  <a:pt x="274320" y="0"/>
                </a:moveTo>
                <a:lnTo>
                  <a:pt x="196596" y="0"/>
                </a:lnTo>
                <a:lnTo>
                  <a:pt x="138556" y="143637"/>
                </a:lnTo>
                <a:lnTo>
                  <a:pt x="182565" y="143637"/>
                </a:lnTo>
                <a:lnTo>
                  <a:pt x="214502" y="65786"/>
                </a:lnTo>
                <a:lnTo>
                  <a:pt x="274320" y="65786"/>
                </a:lnTo>
                <a:lnTo>
                  <a:pt x="27432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10649711" y="760730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43179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10649711" y="685800"/>
            <a:ext cx="60960" cy="53340"/>
          </a:xfrm>
          <a:custGeom>
            <a:avLst/>
            <a:gdLst/>
            <a:ahLst/>
            <a:cxnLst/>
            <a:rect l="l" t="t" r="r" b="b"/>
            <a:pathLst>
              <a:path w="60959" h="53340">
                <a:moveTo>
                  <a:pt x="0" y="53339"/>
                </a:moveTo>
                <a:lnTo>
                  <a:pt x="60833" y="53339"/>
                </a:lnTo>
                <a:lnTo>
                  <a:pt x="60833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10649711" y="666750"/>
            <a:ext cx="149225" cy="0"/>
          </a:xfrm>
          <a:custGeom>
            <a:avLst/>
            <a:gdLst/>
            <a:ahLst/>
            <a:cxnLst/>
            <a:rect l="l" t="t" r="r" b="b"/>
            <a:pathLst>
              <a:path w="149225">
                <a:moveTo>
                  <a:pt x="0" y="0"/>
                </a:moveTo>
                <a:lnTo>
                  <a:pt x="148844" y="0"/>
                </a:lnTo>
              </a:path>
            </a:pathLst>
          </a:custGeom>
          <a:ln w="3810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10649711" y="596900"/>
            <a:ext cx="60960" cy="50800"/>
          </a:xfrm>
          <a:custGeom>
            <a:avLst/>
            <a:gdLst/>
            <a:ahLst/>
            <a:cxnLst/>
            <a:rect l="l" t="t" r="r" b="b"/>
            <a:pathLst>
              <a:path w="60959" h="50800">
                <a:moveTo>
                  <a:pt x="0" y="50800"/>
                </a:moveTo>
                <a:lnTo>
                  <a:pt x="60833" y="50800"/>
                </a:lnTo>
                <a:lnTo>
                  <a:pt x="60833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10649711" y="576580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798" y="0"/>
                </a:lnTo>
              </a:path>
            </a:pathLst>
          </a:custGeom>
          <a:ln w="4064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10855452" y="556259"/>
            <a:ext cx="195072" cy="22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11090209" y="550163"/>
            <a:ext cx="173566" cy="2362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0" y="1432560"/>
            <a:ext cx="12198350" cy="4753610"/>
          </a:xfrm>
          <a:custGeom>
            <a:avLst/>
            <a:gdLst/>
            <a:ahLst/>
            <a:cxnLst/>
            <a:rect l="l" t="t" r="r" b="b"/>
            <a:pathLst>
              <a:path w="12198350" h="4753610">
                <a:moveTo>
                  <a:pt x="0" y="4753356"/>
                </a:moveTo>
                <a:lnTo>
                  <a:pt x="12198096" y="4753356"/>
                </a:lnTo>
                <a:lnTo>
                  <a:pt x="12198096" y="0"/>
                </a:lnTo>
                <a:lnTo>
                  <a:pt x="0" y="0"/>
                </a:lnTo>
                <a:lnTo>
                  <a:pt x="0" y="4753356"/>
                </a:lnTo>
                <a:close/>
              </a:path>
            </a:pathLst>
          </a:custGeom>
          <a:solidFill>
            <a:srgbClr val="4A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ACBDC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fld id="{81D60167-4931-47E6-BA6A-407CBD079E47}" type="slidenum">
              <a:rPr spc="-5" dirty="0"/>
              <a:pPr marL="12700">
                <a:lnSpc>
                  <a:spcPct val="100000"/>
                </a:lnSpc>
              </a:pPr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fld id="{81D60167-4931-47E6-BA6A-407CBD079E47}" type="slidenum">
              <a:rPr spc="-5" dirty="0"/>
              <a:pPr marL="12700">
                <a:lnSpc>
                  <a:spcPct val="100000"/>
                </a:lnSpc>
              </a:pPr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092055" y="885444"/>
            <a:ext cx="1441450" cy="2545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782600" y="550163"/>
            <a:ext cx="172058" cy="2362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991343" y="556259"/>
            <a:ext cx="62865" cy="226060"/>
          </a:xfrm>
          <a:custGeom>
            <a:avLst/>
            <a:gdLst/>
            <a:ahLst/>
            <a:cxnLst/>
            <a:rect l="l" t="t" r="r" b="b"/>
            <a:pathLst>
              <a:path w="62865" h="226059">
                <a:moveTo>
                  <a:pt x="0" y="0"/>
                </a:moveTo>
                <a:lnTo>
                  <a:pt x="0" y="225551"/>
                </a:lnTo>
                <a:lnTo>
                  <a:pt x="62483" y="225551"/>
                </a:lnTo>
                <a:lnTo>
                  <a:pt x="62483" y="37718"/>
                </a:lnTo>
                <a:lnTo>
                  <a:pt x="31241" y="37718"/>
                </a:lnTo>
                <a:lnTo>
                  <a:pt x="0" y="0"/>
                </a:lnTo>
                <a:close/>
              </a:path>
              <a:path w="62865" h="226059">
                <a:moveTo>
                  <a:pt x="62483" y="0"/>
                </a:moveTo>
                <a:lnTo>
                  <a:pt x="31241" y="37718"/>
                </a:lnTo>
                <a:lnTo>
                  <a:pt x="62483" y="37718"/>
                </a:lnTo>
                <a:lnTo>
                  <a:pt x="62483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9991343" y="556259"/>
            <a:ext cx="62865" cy="68580"/>
          </a:xfrm>
          <a:custGeom>
            <a:avLst/>
            <a:gdLst/>
            <a:ahLst/>
            <a:cxnLst/>
            <a:rect l="l" t="t" r="r" b="b"/>
            <a:pathLst>
              <a:path w="62865" h="68579">
                <a:moveTo>
                  <a:pt x="62483" y="0"/>
                </a:moveTo>
                <a:lnTo>
                  <a:pt x="0" y="0"/>
                </a:lnTo>
                <a:lnTo>
                  <a:pt x="31241" y="68579"/>
                </a:lnTo>
                <a:lnTo>
                  <a:pt x="62483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0111740" y="760730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1" y="0"/>
                </a:lnTo>
              </a:path>
            </a:pathLst>
          </a:custGeom>
          <a:ln w="43179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0111740" y="685800"/>
            <a:ext cx="60960" cy="53340"/>
          </a:xfrm>
          <a:custGeom>
            <a:avLst/>
            <a:gdLst/>
            <a:ahLst/>
            <a:cxnLst/>
            <a:rect l="l" t="t" r="r" b="b"/>
            <a:pathLst>
              <a:path w="60959" h="53340">
                <a:moveTo>
                  <a:pt x="0" y="53339"/>
                </a:moveTo>
                <a:lnTo>
                  <a:pt x="60832" y="53339"/>
                </a:lnTo>
                <a:lnTo>
                  <a:pt x="60832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0111740" y="666750"/>
            <a:ext cx="149225" cy="0"/>
          </a:xfrm>
          <a:custGeom>
            <a:avLst/>
            <a:gdLst/>
            <a:ahLst/>
            <a:cxnLst/>
            <a:rect l="l" t="t" r="r" b="b"/>
            <a:pathLst>
              <a:path w="149225">
                <a:moveTo>
                  <a:pt x="0" y="0"/>
                </a:moveTo>
                <a:lnTo>
                  <a:pt x="148970" y="0"/>
                </a:lnTo>
              </a:path>
            </a:pathLst>
          </a:custGeom>
          <a:ln w="3810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0111740" y="596900"/>
            <a:ext cx="60960" cy="50800"/>
          </a:xfrm>
          <a:custGeom>
            <a:avLst/>
            <a:gdLst/>
            <a:ahLst/>
            <a:cxnLst/>
            <a:rect l="l" t="t" r="r" b="b"/>
            <a:pathLst>
              <a:path w="60959" h="50800">
                <a:moveTo>
                  <a:pt x="0" y="50800"/>
                </a:moveTo>
                <a:lnTo>
                  <a:pt x="60832" y="50800"/>
                </a:lnTo>
                <a:lnTo>
                  <a:pt x="60832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0111740" y="576580"/>
            <a:ext cx="162560" cy="0"/>
          </a:xfrm>
          <a:custGeom>
            <a:avLst/>
            <a:gdLst/>
            <a:ahLst/>
            <a:cxnLst/>
            <a:rect l="l" t="t" r="r" b="b"/>
            <a:pathLst>
              <a:path w="162559">
                <a:moveTo>
                  <a:pt x="0" y="0"/>
                </a:moveTo>
                <a:lnTo>
                  <a:pt x="162051" y="0"/>
                </a:lnTo>
              </a:path>
            </a:pathLst>
          </a:custGeom>
          <a:ln w="4064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0317480" y="556259"/>
            <a:ext cx="274320" cy="227329"/>
          </a:xfrm>
          <a:custGeom>
            <a:avLst/>
            <a:gdLst/>
            <a:ahLst/>
            <a:cxnLst/>
            <a:rect l="l" t="t" r="r" b="b"/>
            <a:pathLst>
              <a:path w="274320" h="227329">
                <a:moveTo>
                  <a:pt x="107719" y="65786"/>
                </a:moveTo>
                <a:lnTo>
                  <a:pt x="44450" y="65786"/>
                </a:lnTo>
                <a:lnTo>
                  <a:pt x="109347" y="227075"/>
                </a:lnTo>
                <a:lnTo>
                  <a:pt x="148336" y="227075"/>
                </a:lnTo>
                <a:lnTo>
                  <a:pt x="182565" y="143637"/>
                </a:lnTo>
                <a:lnTo>
                  <a:pt x="138556" y="143637"/>
                </a:lnTo>
                <a:lnTo>
                  <a:pt x="107719" y="65786"/>
                </a:lnTo>
                <a:close/>
              </a:path>
              <a:path w="274320" h="227329">
                <a:moveTo>
                  <a:pt x="81661" y="0"/>
                </a:moveTo>
                <a:lnTo>
                  <a:pt x="0" y="0"/>
                </a:lnTo>
                <a:lnTo>
                  <a:pt x="0" y="224789"/>
                </a:lnTo>
                <a:lnTo>
                  <a:pt x="44450" y="224789"/>
                </a:lnTo>
                <a:lnTo>
                  <a:pt x="44450" y="65786"/>
                </a:lnTo>
                <a:lnTo>
                  <a:pt x="107719" y="65786"/>
                </a:lnTo>
                <a:lnTo>
                  <a:pt x="81661" y="0"/>
                </a:lnTo>
                <a:close/>
              </a:path>
              <a:path w="274320" h="227329">
                <a:moveTo>
                  <a:pt x="274320" y="65786"/>
                </a:moveTo>
                <a:lnTo>
                  <a:pt x="214502" y="65786"/>
                </a:lnTo>
                <a:lnTo>
                  <a:pt x="214502" y="224789"/>
                </a:lnTo>
                <a:lnTo>
                  <a:pt x="274320" y="224789"/>
                </a:lnTo>
                <a:lnTo>
                  <a:pt x="274320" y="65786"/>
                </a:lnTo>
                <a:close/>
              </a:path>
              <a:path w="274320" h="227329">
                <a:moveTo>
                  <a:pt x="274320" y="0"/>
                </a:moveTo>
                <a:lnTo>
                  <a:pt x="196596" y="0"/>
                </a:lnTo>
                <a:lnTo>
                  <a:pt x="138556" y="143637"/>
                </a:lnTo>
                <a:lnTo>
                  <a:pt x="182565" y="143637"/>
                </a:lnTo>
                <a:lnTo>
                  <a:pt x="214502" y="65786"/>
                </a:lnTo>
                <a:lnTo>
                  <a:pt x="274320" y="65786"/>
                </a:lnTo>
                <a:lnTo>
                  <a:pt x="27432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10649711" y="760730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43179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10649711" y="685800"/>
            <a:ext cx="60960" cy="53340"/>
          </a:xfrm>
          <a:custGeom>
            <a:avLst/>
            <a:gdLst/>
            <a:ahLst/>
            <a:cxnLst/>
            <a:rect l="l" t="t" r="r" b="b"/>
            <a:pathLst>
              <a:path w="60959" h="53340">
                <a:moveTo>
                  <a:pt x="0" y="53339"/>
                </a:moveTo>
                <a:lnTo>
                  <a:pt x="60833" y="53339"/>
                </a:lnTo>
                <a:lnTo>
                  <a:pt x="60833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10649711" y="666750"/>
            <a:ext cx="149225" cy="0"/>
          </a:xfrm>
          <a:custGeom>
            <a:avLst/>
            <a:gdLst/>
            <a:ahLst/>
            <a:cxnLst/>
            <a:rect l="l" t="t" r="r" b="b"/>
            <a:pathLst>
              <a:path w="149225">
                <a:moveTo>
                  <a:pt x="0" y="0"/>
                </a:moveTo>
                <a:lnTo>
                  <a:pt x="148844" y="0"/>
                </a:lnTo>
              </a:path>
            </a:pathLst>
          </a:custGeom>
          <a:ln w="3810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10649711" y="596900"/>
            <a:ext cx="60960" cy="50800"/>
          </a:xfrm>
          <a:custGeom>
            <a:avLst/>
            <a:gdLst/>
            <a:ahLst/>
            <a:cxnLst/>
            <a:rect l="l" t="t" r="r" b="b"/>
            <a:pathLst>
              <a:path w="60959" h="50800">
                <a:moveTo>
                  <a:pt x="0" y="50800"/>
                </a:moveTo>
                <a:lnTo>
                  <a:pt x="60833" y="50800"/>
                </a:lnTo>
                <a:lnTo>
                  <a:pt x="60833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10649711" y="576580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798" y="0"/>
                </a:lnTo>
              </a:path>
            </a:pathLst>
          </a:custGeom>
          <a:ln w="4064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10855452" y="556259"/>
            <a:ext cx="195072" cy="22555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11090209" y="550163"/>
            <a:ext cx="173566" cy="2362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8236" y="1397253"/>
            <a:ext cx="11158855" cy="2220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ACBDC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73656" y="2168622"/>
            <a:ext cx="5217160" cy="3241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95601" y="6598507"/>
            <a:ext cx="581025" cy="167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709150" y="6598507"/>
            <a:ext cx="2019300" cy="167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13663" y="6598507"/>
            <a:ext cx="508000" cy="167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fld id="{81D60167-4931-47E6-BA6A-407CBD079E47}" type="slidenum">
              <a:rPr spc="-5" dirty="0"/>
              <a:pPr marL="12700">
                <a:lnSpc>
                  <a:spcPct val="100000"/>
                </a:lnSpc>
              </a:pPr>
              <a:t>‹#›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2.png"/><Relationship Id="rId7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4" Type="http://schemas.openxmlformats.org/officeDocument/2006/relationships/image" Target="../media/image17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7.jpeg"/><Relationship Id="rId18" Type="http://schemas.openxmlformats.org/officeDocument/2006/relationships/image" Target="../media/image62.jpeg"/><Relationship Id="rId26" Type="http://schemas.openxmlformats.org/officeDocument/2006/relationships/image" Target="../media/image70.png"/><Relationship Id="rId39" Type="http://schemas.openxmlformats.org/officeDocument/2006/relationships/image" Target="../media/image83.png"/><Relationship Id="rId21" Type="http://schemas.openxmlformats.org/officeDocument/2006/relationships/image" Target="../media/image65.png"/><Relationship Id="rId34" Type="http://schemas.openxmlformats.org/officeDocument/2006/relationships/image" Target="../media/image78.png"/><Relationship Id="rId42" Type="http://schemas.openxmlformats.org/officeDocument/2006/relationships/image" Target="../media/image86.jpeg"/><Relationship Id="rId47" Type="http://schemas.openxmlformats.org/officeDocument/2006/relationships/image" Target="../media/image91.jpeg"/><Relationship Id="rId50" Type="http://schemas.openxmlformats.org/officeDocument/2006/relationships/image" Target="../media/image94.jpeg"/><Relationship Id="rId55" Type="http://schemas.openxmlformats.org/officeDocument/2006/relationships/image" Target="../media/image99.jpeg"/><Relationship Id="rId63" Type="http://schemas.openxmlformats.org/officeDocument/2006/relationships/image" Target="../media/image107.jpeg"/><Relationship Id="rId68" Type="http://schemas.openxmlformats.org/officeDocument/2006/relationships/image" Target="../media/image112.jpeg"/><Relationship Id="rId7" Type="http://schemas.openxmlformats.org/officeDocument/2006/relationships/image" Target="../media/image51.jpeg"/><Relationship Id="rId71" Type="http://schemas.openxmlformats.org/officeDocument/2006/relationships/image" Target="../media/image115.jpeg"/><Relationship Id="rId2" Type="http://schemas.openxmlformats.org/officeDocument/2006/relationships/image" Target="../media/image1.png"/><Relationship Id="rId16" Type="http://schemas.openxmlformats.org/officeDocument/2006/relationships/image" Target="../media/image60.jpeg"/><Relationship Id="rId29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11" Type="http://schemas.openxmlformats.org/officeDocument/2006/relationships/image" Target="../media/image55.jpeg"/><Relationship Id="rId24" Type="http://schemas.openxmlformats.org/officeDocument/2006/relationships/image" Target="../media/image68.jpeg"/><Relationship Id="rId32" Type="http://schemas.openxmlformats.org/officeDocument/2006/relationships/image" Target="../media/image76.jpeg"/><Relationship Id="rId37" Type="http://schemas.openxmlformats.org/officeDocument/2006/relationships/image" Target="../media/image81.png"/><Relationship Id="rId40" Type="http://schemas.openxmlformats.org/officeDocument/2006/relationships/image" Target="../media/image84.jpeg"/><Relationship Id="rId45" Type="http://schemas.openxmlformats.org/officeDocument/2006/relationships/image" Target="../media/image89.png"/><Relationship Id="rId53" Type="http://schemas.openxmlformats.org/officeDocument/2006/relationships/image" Target="../media/image97.jpeg"/><Relationship Id="rId58" Type="http://schemas.openxmlformats.org/officeDocument/2006/relationships/image" Target="../media/image102.jpeg"/><Relationship Id="rId66" Type="http://schemas.openxmlformats.org/officeDocument/2006/relationships/image" Target="../media/image110.jpeg"/><Relationship Id="rId5" Type="http://schemas.openxmlformats.org/officeDocument/2006/relationships/image" Target="../media/image4.png"/><Relationship Id="rId15" Type="http://schemas.openxmlformats.org/officeDocument/2006/relationships/image" Target="../media/image59.jpeg"/><Relationship Id="rId23" Type="http://schemas.openxmlformats.org/officeDocument/2006/relationships/image" Target="../media/image67.png"/><Relationship Id="rId28" Type="http://schemas.openxmlformats.org/officeDocument/2006/relationships/image" Target="../media/image72.png"/><Relationship Id="rId36" Type="http://schemas.openxmlformats.org/officeDocument/2006/relationships/image" Target="../media/image80.png"/><Relationship Id="rId49" Type="http://schemas.openxmlformats.org/officeDocument/2006/relationships/image" Target="../media/image93.jpeg"/><Relationship Id="rId57" Type="http://schemas.openxmlformats.org/officeDocument/2006/relationships/image" Target="../media/image101.jpeg"/><Relationship Id="rId61" Type="http://schemas.openxmlformats.org/officeDocument/2006/relationships/image" Target="../media/image105.jpeg"/><Relationship Id="rId10" Type="http://schemas.openxmlformats.org/officeDocument/2006/relationships/image" Target="../media/image54.jpeg"/><Relationship Id="rId19" Type="http://schemas.openxmlformats.org/officeDocument/2006/relationships/image" Target="../media/image63.jpeg"/><Relationship Id="rId31" Type="http://schemas.openxmlformats.org/officeDocument/2006/relationships/image" Target="../media/image75.jpeg"/><Relationship Id="rId44" Type="http://schemas.openxmlformats.org/officeDocument/2006/relationships/image" Target="../media/image88.jpeg"/><Relationship Id="rId52" Type="http://schemas.openxmlformats.org/officeDocument/2006/relationships/image" Target="../media/image96.jpeg"/><Relationship Id="rId60" Type="http://schemas.openxmlformats.org/officeDocument/2006/relationships/image" Target="../media/image104.png"/><Relationship Id="rId65" Type="http://schemas.openxmlformats.org/officeDocument/2006/relationships/image" Target="../media/image109.jpeg"/><Relationship Id="rId4" Type="http://schemas.openxmlformats.org/officeDocument/2006/relationships/image" Target="../media/image3.png"/><Relationship Id="rId9" Type="http://schemas.openxmlformats.org/officeDocument/2006/relationships/image" Target="../media/image53.jpeg"/><Relationship Id="rId14" Type="http://schemas.openxmlformats.org/officeDocument/2006/relationships/image" Target="../media/image58.jpeg"/><Relationship Id="rId22" Type="http://schemas.openxmlformats.org/officeDocument/2006/relationships/image" Target="../media/image66.jpeg"/><Relationship Id="rId27" Type="http://schemas.openxmlformats.org/officeDocument/2006/relationships/image" Target="../media/image71.png"/><Relationship Id="rId30" Type="http://schemas.openxmlformats.org/officeDocument/2006/relationships/image" Target="../media/image74.png"/><Relationship Id="rId35" Type="http://schemas.openxmlformats.org/officeDocument/2006/relationships/image" Target="../media/image79.png"/><Relationship Id="rId43" Type="http://schemas.openxmlformats.org/officeDocument/2006/relationships/image" Target="../media/image87.jpeg"/><Relationship Id="rId48" Type="http://schemas.openxmlformats.org/officeDocument/2006/relationships/image" Target="../media/image92.png"/><Relationship Id="rId56" Type="http://schemas.openxmlformats.org/officeDocument/2006/relationships/image" Target="../media/image100.jpeg"/><Relationship Id="rId64" Type="http://schemas.openxmlformats.org/officeDocument/2006/relationships/image" Target="../media/image108.png"/><Relationship Id="rId69" Type="http://schemas.openxmlformats.org/officeDocument/2006/relationships/image" Target="../media/image113.jpeg"/><Relationship Id="rId8" Type="http://schemas.openxmlformats.org/officeDocument/2006/relationships/image" Target="../media/image52.jpeg"/><Relationship Id="rId51" Type="http://schemas.openxmlformats.org/officeDocument/2006/relationships/image" Target="../media/image95.jpeg"/><Relationship Id="rId3" Type="http://schemas.openxmlformats.org/officeDocument/2006/relationships/image" Target="../media/image2.png"/><Relationship Id="rId12" Type="http://schemas.openxmlformats.org/officeDocument/2006/relationships/image" Target="../media/image56.jpe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33" Type="http://schemas.openxmlformats.org/officeDocument/2006/relationships/image" Target="../media/image77.png"/><Relationship Id="rId38" Type="http://schemas.openxmlformats.org/officeDocument/2006/relationships/image" Target="../media/image82.jpeg"/><Relationship Id="rId46" Type="http://schemas.openxmlformats.org/officeDocument/2006/relationships/image" Target="../media/image90.jpeg"/><Relationship Id="rId59" Type="http://schemas.openxmlformats.org/officeDocument/2006/relationships/image" Target="../media/image103.jpeg"/><Relationship Id="rId67" Type="http://schemas.openxmlformats.org/officeDocument/2006/relationships/image" Target="../media/image111.png"/><Relationship Id="rId20" Type="http://schemas.openxmlformats.org/officeDocument/2006/relationships/image" Target="../media/image64.png"/><Relationship Id="rId41" Type="http://schemas.openxmlformats.org/officeDocument/2006/relationships/image" Target="../media/image85.png"/><Relationship Id="rId54" Type="http://schemas.openxmlformats.org/officeDocument/2006/relationships/image" Target="../media/image98.jpeg"/><Relationship Id="rId62" Type="http://schemas.openxmlformats.org/officeDocument/2006/relationships/image" Target="../media/image106.jpeg"/><Relationship Id="rId70" Type="http://schemas.openxmlformats.org/officeDocument/2006/relationships/image" Target="../media/image1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hyperlink" Target="https://youtu.be/YPguO3gdxp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.png"/><Relationship Id="rId7" Type="http://schemas.openxmlformats.org/officeDocument/2006/relationships/hyperlink" Target="mailto:Sean.seneviratne@siemens.com" TargetMode="External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hyperlink" Target="mailto:zain@rastek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7600" y="1688068"/>
            <a:ext cx="10363200" cy="369332"/>
          </a:xfrm>
        </p:spPr>
        <p:txBody>
          <a:bodyPr/>
          <a:lstStyle/>
          <a:p>
            <a:pPr algn="ctr"/>
            <a:r>
              <a:rPr lang="en-US" dirty="0" smtClean="0"/>
              <a:t>Upcoming era of Academia 4.0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828800" y="1143000"/>
            <a:ext cx="8534400" cy="1143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00B0F0"/>
                </a:solidFill>
              </a:rPr>
              <a:t>RASTEK</a:t>
            </a:r>
            <a:r>
              <a:rPr lang="en-US" sz="3600" dirty="0" smtClean="0"/>
              <a:t> and SIEMENS joins hands for the </a:t>
            </a:r>
            <a:endParaRPr lang="en-US" sz="36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990600" y="2133600"/>
            <a:ext cx="104394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Marching toward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Digitalization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 Academia Transformation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066800" y="2895600"/>
            <a:ext cx="10363200" cy="1470025"/>
            <a:chOff x="1066800" y="3635375"/>
            <a:chExt cx="10363200" cy="1470025"/>
          </a:xfrm>
        </p:grpSpPr>
        <p:sp>
          <p:nvSpPr>
            <p:cNvPr id="5" name="Title 1"/>
            <p:cNvSpPr txBox="1">
              <a:spLocks/>
            </p:cNvSpPr>
            <p:nvPr/>
          </p:nvSpPr>
          <p:spPr>
            <a:xfrm>
              <a:off x="1066800" y="3635375"/>
              <a:ext cx="10363200" cy="14700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1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IDEATION       REALIZATION       UTILIZATION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Digitalization </a:t>
              </a:r>
              <a:r>
                <a:rPr kumimoji="0" lang="en-US" sz="24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change everything including          education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aseline="0" dirty="0" smtClean="0">
                  <a:latin typeface="+mj-lt"/>
                  <a:ea typeface="+mj-ea"/>
                  <a:cs typeface="+mj-cs"/>
                </a:rPr>
                <a:t>Let See -- </a:t>
              </a:r>
              <a:r>
                <a:rPr lang="en-US" sz="2200" b="1" baseline="0" dirty="0" smtClean="0">
                  <a:latin typeface="+mj-lt"/>
                  <a:ea typeface="+mj-ea"/>
                  <a:cs typeface="+mj-cs"/>
                </a:rPr>
                <a:t>How ???</a:t>
              </a:r>
              <a:endPara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4394200" y="3886200"/>
              <a:ext cx="406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7239000" y="3884612"/>
              <a:ext cx="406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7848600" y="4572000"/>
              <a:ext cx="406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1295400" y="4648200"/>
            <a:ext cx="9372600" cy="1981200"/>
            <a:chOff x="1295400" y="4724400"/>
            <a:chExt cx="9372600" cy="1981200"/>
          </a:xfrm>
        </p:grpSpPr>
        <p:pic>
          <p:nvPicPr>
            <p:cNvPr id="12" name="Picture 11" descr="WhatsApp Image 2019-09-24 at 11.28.47.jpe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5400" y="4724400"/>
              <a:ext cx="2641600" cy="1981200"/>
            </a:xfrm>
            <a:prstGeom prst="rect">
              <a:avLst/>
            </a:prstGeom>
          </p:spPr>
        </p:pic>
        <p:pic>
          <p:nvPicPr>
            <p:cNvPr id="13" name="Picture 12" descr="Simens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48200" y="4724400"/>
              <a:ext cx="2667000" cy="1981200"/>
            </a:xfrm>
            <a:prstGeom prst="rect">
              <a:avLst/>
            </a:prstGeom>
          </p:spPr>
        </p:pic>
        <p:pic>
          <p:nvPicPr>
            <p:cNvPr id="14" name="Picture 13" descr="WhatsApp Image 2019-09-24 at 11.28.48.jpe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26400" y="4724400"/>
              <a:ext cx="2641600" cy="19812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8096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092055" y="885444"/>
            <a:ext cx="1441450" cy="254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782600" y="550163"/>
            <a:ext cx="172058" cy="2362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91343" y="556259"/>
            <a:ext cx="62865" cy="226060"/>
          </a:xfrm>
          <a:custGeom>
            <a:avLst/>
            <a:gdLst/>
            <a:ahLst/>
            <a:cxnLst/>
            <a:rect l="l" t="t" r="r" b="b"/>
            <a:pathLst>
              <a:path w="62865" h="226059">
                <a:moveTo>
                  <a:pt x="0" y="0"/>
                </a:moveTo>
                <a:lnTo>
                  <a:pt x="0" y="225551"/>
                </a:lnTo>
                <a:lnTo>
                  <a:pt x="62483" y="225551"/>
                </a:lnTo>
                <a:lnTo>
                  <a:pt x="62483" y="37718"/>
                </a:lnTo>
                <a:lnTo>
                  <a:pt x="31241" y="37718"/>
                </a:lnTo>
                <a:lnTo>
                  <a:pt x="0" y="0"/>
                </a:lnTo>
                <a:close/>
              </a:path>
              <a:path w="62865" h="226059">
                <a:moveTo>
                  <a:pt x="62483" y="0"/>
                </a:moveTo>
                <a:lnTo>
                  <a:pt x="31241" y="37718"/>
                </a:lnTo>
                <a:lnTo>
                  <a:pt x="62483" y="37718"/>
                </a:lnTo>
                <a:lnTo>
                  <a:pt x="62483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91343" y="556259"/>
            <a:ext cx="62865" cy="68580"/>
          </a:xfrm>
          <a:custGeom>
            <a:avLst/>
            <a:gdLst/>
            <a:ahLst/>
            <a:cxnLst/>
            <a:rect l="l" t="t" r="r" b="b"/>
            <a:pathLst>
              <a:path w="62865" h="68579">
                <a:moveTo>
                  <a:pt x="62483" y="0"/>
                </a:moveTo>
                <a:lnTo>
                  <a:pt x="0" y="0"/>
                </a:lnTo>
                <a:lnTo>
                  <a:pt x="31241" y="68579"/>
                </a:lnTo>
                <a:lnTo>
                  <a:pt x="62483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317480" y="556259"/>
            <a:ext cx="274320" cy="227329"/>
          </a:xfrm>
          <a:custGeom>
            <a:avLst/>
            <a:gdLst/>
            <a:ahLst/>
            <a:cxnLst/>
            <a:rect l="l" t="t" r="r" b="b"/>
            <a:pathLst>
              <a:path w="274320" h="227329">
                <a:moveTo>
                  <a:pt x="107719" y="65786"/>
                </a:moveTo>
                <a:lnTo>
                  <a:pt x="44450" y="65786"/>
                </a:lnTo>
                <a:lnTo>
                  <a:pt x="109347" y="227075"/>
                </a:lnTo>
                <a:lnTo>
                  <a:pt x="148336" y="227075"/>
                </a:lnTo>
                <a:lnTo>
                  <a:pt x="182565" y="143637"/>
                </a:lnTo>
                <a:lnTo>
                  <a:pt x="138556" y="143637"/>
                </a:lnTo>
                <a:lnTo>
                  <a:pt x="107719" y="65786"/>
                </a:lnTo>
                <a:close/>
              </a:path>
              <a:path w="274320" h="227329">
                <a:moveTo>
                  <a:pt x="81661" y="0"/>
                </a:moveTo>
                <a:lnTo>
                  <a:pt x="0" y="0"/>
                </a:lnTo>
                <a:lnTo>
                  <a:pt x="0" y="224789"/>
                </a:lnTo>
                <a:lnTo>
                  <a:pt x="44450" y="224789"/>
                </a:lnTo>
                <a:lnTo>
                  <a:pt x="44450" y="65786"/>
                </a:lnTo>
                <a:lnTo>
                  <a:pt x="107719" y="65786"/>
                </a:lnTo>
                <a:lnTo>
                  <a:pt x="81661" y="0"/>
                </a:lnTo>
                <a:close/>
              </a:path>
              <a:path w="274320" h="227329">
                <a:moveTo>
                  <a:pt x="274320" y="65786"/>
                </a:moveTo>
                <a:lnTo>
                  <a:pt x="214502" y="65786"/>
                </a:lnTo>
                <a:lnTo>
                  <a:pt x="214502" y="224789"/>
                </a:lnTo>
                <a:lnTo>
                  <a:pt x="274320" y="224789"/>
                </a:lnTo>
                <a:lnTo>
                  <a:pt x="274320" y="65786"/>
                </a:lnTo>
                <a:close/>
              </a:path>
              <a:path w="274320" h="227329">
                <a:moveTo>
                  <a:pt x="274320" y="0"/>
                </a:moveTo>
                <a:lnTo>
                  <a:pt x="196596" y="0"/>
                </a:lnTo>
                <a:lnTo>
                  <a:pt x="138556" y="143637"/>
                </a:lnTo>
                <a:lnTo>
                  <a:pt x="182565" y="143637"/>
                </a:lnTo>
                <a:lnTo>
                  <a:pt x="214502" y="65786"/>
                </a:lnTo>
                <a:lnTo>
                  <a:pt x="274320" y="65786"/>
                </a:lnTo>
                <a:lnTo>
                  <a:pt x="27432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55452" y="556259"/>
            <a:ext cx="195072" cy="2255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090209" y="550163"/>
            <a:ext cx="173566" cy="2362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95" y="0"/>
            <a:ext cx="12191999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6363" y="4101084"/>
            <a:ext cx="8857488" cy="16626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26363" y="4179823"/>
            <a:ext cx="8857615" cy="1367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535" marR="210820">
              <a:lnSpc>
                <a:spcPct val="100000"/>
              </a:lnSpc>
              <a:spcBef>
                <a:spcPts val="100"/>
              </a:spcBef>
            </a:pPr>
            <a:r>
              <a:rPr sz="4400" b="1" dirty="0">
                <a:solidFill>
                  <a:srgbClr val="FFFFFF"/>
                </a:solidFill>
                <a:latin typeface="Arial"/>
                <a:cs typeface="Arial"/>
              </a:rPr>
              <a:t>Academia 4.0 - Empowering</a:t>
            </a:r>
            <a:r>
              <a:rPr sz="44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FFFFFF"/>
                </a:solidFill>
                <a:latin typeface="Arial"/>
                <a:cs typeface="Arial"/>
              </a:rPr>
              <a:t>the  next </a:t>
            </a:r>
            <a:r>
              <a:rPr sz="4400" b="1" spc="-5" dirty="0">
                <a:solidFill>
                  <a:srgbClr val="FFFFFF"/>
                </a:solidFill>
                <a:latin typeface="Arial"/>
                <a:cs typeface="Arial"/>
              </a:rPr>
              <a:t>generation </a:t>
            </a:r>
            <a:r>
              <a:rPr sz="4400" b="1" dirty="0">
                <a:solidFill>
                  <a:srgbClr val="FFFFFF"/>
                </a:solidFill>
                <a:latin typeface="Arial"/>
                <a:cs typeface="Arial"/>
              </a:rPr>
              <a:t>of digital</a:t>
            </a:r>
            <a:r>
              <a:rPr sz="4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FFFFFF"/>
                </a:solidFill>
                <a:latin typeface="Arial"/>
                <a:cs typeface="Arial"/>
              </a:rPr>
              <a:t>talent</a:t>
            </a:r>
            <a:endParaRPr sz="4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6363" y="5868923"/>
            <a:ext cx="8857615" cy="325120"/>
          </a:xfrm>
          <a:prstGeom prst="rect">
            <a:avLst/>
          </a:prstGeom>
          <a:solidFill>
            <a:srgbClr val="FFFFFF">
              <a:alpha val="85096"/>
            </a:srgbClr>
          </a:solidFill>
        </p:spPr>
        <p:txBody>
          <a:bodyPr vert="horz" wrap="square" lIns="0" tIns="87630" rIns="0" bIns="0" rtlCol="0">
            <a:spAutoFit/>
          </a:bodyPr>
          <a:lstStyle/>
          <a:p>
            <a:pPr marL="219710">
              <a:lnSpc>
                <a:spcPct val="100000"/>
              </a:lnSpc>
              <a:spcBef>
                <a:spcPts val="690"/>
              </a:spcBef>
              <a:tabLst>
                <a:tab pos="7493000" algn="l"/>
              </a:tabLst>
            </a:pPr>
            <a:r>
              <a:rPr sz="1000" b="1" spc="-5" dirty="0">
                <a:latin typeface="Arial"/>
                <a:cs typeface="Arial"/>
              </a:rPr>
              <a:t>Unrestricted © Siemens</a:t>
            </a:r>
            <a:r>
              <a:rPr sz="1000" b="1" spc="20" dirty="0">
                <a:latin typeface="Arial"/>
                <a:cs typeface="Arial"/>
              </a:rPr>
              <a:t> </a:t>
            </a:r>
            <a:r>
              <a:rPr sz="1000" b="1" spc="-25" dirty="0">
                <a:latin typeface="Arial"/>
                <a:cs typeface="Arial"/>
              </a:rPr>
              <a:t>AG</a:t>
            </a:r>
            <a:r>
              <a:rPr sz="1000" b="1" spc="4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2019	Realize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innovation.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555480" y="324611"/>
            <a:ext cx="2158365" cy="914400"/>
          </a:xfrm>
          <a:custGeom>
            <a:avLst/>
            <a:gdLst/>
            <a:ahLst/>
            <a:cxnLst/>
            <a:rect l="l" t="t" r="r" b="b"/>
            <a:pathLst>
              <a:path w="2158365" h="914400">
                <a:moveTo>
                  <a:pt x="0" y="914400"/>
                </a:moveTo>
                <a:lnTo>
                  <a:pt x="2157983" y="914400"/>
                </a:lnTo>
                <a:lnTo>
                  <a:pt x="2157983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092055" y="885444"/>
            <a:ext cx="1441450" cy="254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782600" y="550163"/>
            <a:ext cx="172058" cy="2362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991343" y="556259"/>
            <a:ext cx="62865" cy="226060"/>
          </a:xfrm>
          <a:custGeom>
            <a:avLst/>
            <a:gdLst/>
            <a:ahLst/>
            <a:cxnLst/>
            <a:rect l="l" t="t" r="r" b="b"/>
            <a:pathLst>
              <a:path w="62865" h="226059">
                <a:moveTo>
                  <a:pt x="0" y="0"/>
                </a:moveTo>
                <a:lnTo>
                  <a:pt x="0" y="225551"/>
                </a:lnTo>
                <a:lnTo>
                  <a:pt x="62483" y="225551"/>
                </a:lnTo>
                <a:lnTo>
                  <a:pt x="62483" y="37718"/>
                </a:lnTo>
                <a:lnTo>
                  <a:pt x="31241" y="37718"/>
                </a:lnTo>
                <a:lnTo>
                  <a:pt x="0" y="0"/>
                </a:lnTo>
                <a:close/>
              </a:path>
              <a:path w="62865" h="226059">
                <a:moveTo>
                  <a:pt x="62483" y="0"/>
                </a:moveTo>
                <a:lnTo>
                  <a:pt x="31241" y="37718"/>
                </a:lnTo>
                <a:lnTo>
                  <a:pt x="62483" y="37718"/>
                </a:lnTo>
                <a:lnTo>
                  <a:pt x="62483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991343" y="556259"/>
            <a:ext cx="62865" cy="68580"/>
          </a:xfrm>
          <a:custGeom>
            <a:avLst/>
            <a:gdLst/>
            <a:ahLst/>
            <a:cxnLst/>
            <a:rect l="l" t="t" r="r" b="b"/>
            <a:pathLst>
              <a:path w="62865" h="68579">
                <a:moveTo>
                  <a:pt x="62483" y="0"/>
                </a:moveTo>
                <a:lnTo>
                  <a:pt x="0" y="0"/>
                </a:lnTo>
                <a:lnTo>
                  <a:pt x="31241" y="68579"/>
                </a:lnTo>
                <a:lnTo>
                  <a:pt x="62483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111740" y="760730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1" y="0"/>
                </a:lnTo>
              </a:path>
            </a:pathLst>
          </a:custGeom>
          <a:ln w="43179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111740" y="685800"/>
            <a:ext cx="60960" cy="53340"/>
          </a:xfrm>
          <a:custGeom>
            <a:avLst/>
            <a:gdLst/>
            <a:ahLst/>
            <a:cxnLst/>
            <a:rect l="l" t="t" r="r" b="b"/>
            <a:pathLst>
              <a:path w="60959" h="53340">
                <a:moveTo>
                  <a:pt x="0" y="53339"/>
                </a:moveTo>
                <a:lnTo>
                  <a:pt x="60832" y="53339"/>
                </a:lnTo>
                <a:lnTo>
                  <a:pt x="60832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111740" y="666750"/>
            <a:ext cx="149225" cy="0"/>
          </a:xfrm>
          <a:custGeom>
            <a:avLst/>
            <a:gdLst/>
            <a:ahLst/>
            <a:cxnLst/>
            <a:rect l="l" t="t" r="r" b="b"/>
            <a:pathLst>
              <a:path w="149225">
                <a:moveTo>
                  <a:pt x="0" y="0"/>
                </a:moveTo>
                <a:lnTo>
                  <a:pt x="148970" y="0"/>
                </a:lnTo>
              </a:path>
            </a:pathLst>
          </a:custGeom>
          <a:ln w="3810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111740" y="596900"/>
            <a:ext cx="60960" cy="50800"/>
          </a:xfrm>
          <a:custGeom>
            <a:avLst/>
            <a:gdLst/>
            <a:ahLst/>
            <a:cxnLst/>
            <a:rect l="l" t="t" r="r" b="b"/>
            <a:pathLst>
              <a:path w="60959" h="50800">
                <a:moveTo>
                  <a:pt x="0" y="50800"/>
                </a:moveTo>
                <a:lnTo>
                  <a:pt x="60832" y="50800"/>
                </a:lnTo>
                <a:lnTo>
                  <a:pt x="60832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111740" y="576580"/>
            <a:ext cx="162560" cy="0"/>
          </a:xfrm>
          <a:custGeom>
            <a:avLst/>
            <a:gdLst/>
            <a:ahLst/>
            <a:cxnLst/>
            <a:rect l="l" t="t" r="r" b="b"/>
            <a:pathLst>
              <a:path w="162559">
                <a:moveTo>
                  <a:pt x="0" y="0"/>
                </a:moveTo>
                <a:lnTo>
                  <a:pt x="162051" y="0"/>
                </a:lnTo>
              </a:path>
            </a:pathLst>
          </a:custGeom>
          <a:ln w="4064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317480" y="556259"/>
            <a:ext cx="274320" cy="227329"/>
          </a:xfrm>
          <a:custGeom>
            <a:avLst/>
            <a:gdLst/>
            <a:ahLst/>
            <a:cxnLst/>
            <a:rect l="l" t="t" r="r" b="b"/>
            <a:pathLst>
              <a:path w="274320" h="227329">
                <a:moveTo>
                  <a:pt x="107719" y="65786"/>
                </a:moveTo>
                <a:lnTo>
                  <a:pt x="44450" y="65786"/>
                </a:lnTo>
                <a:lnTo>
                  <a:pt x="109347" y="227075"/>
                </a:lnTo>
                <a:lnTo>
                  <a:pt x="148336" y="227075"/>
                </a:lnTo>
                <a:lnTo>
                  <a:pt x="182565" y="143637"/>
                </a:lnTo>
                <a:lnTo>
                  <a:pt x="138556" y="143637"/>
                </a:lnTo>
                <a:lnTo>
                  <a:pt x="107719" y="65786"/>
                </a:lnTo>
                <a:close/>
              </a:path>
              <a:path w="274320" h="227329">
                <a:moveTo>
                  <a:pt x="81661" y="0"/>
                </a:moveTo>
                <a:lnTo>
                  <a:pt x="0" y="0"/>
                </a:lnTo>
                <a:lnTo>
                  <a:pt x="0" y="224789"/>
                </a:lnTo>
                <a:lnTo>
                  <a:pt x="44450" y="224789"/>
                </a:lnTo>
                <a:lnTo>
                  <a:pt x="44450" y="65786"/>
                </a:lnTo>
                <a:lnTo>
                  <a:pt x="107719" y="65786"/>
                </a:lnTo>
                <a:lnTo>
                  <a:pt x="81661" y="0"/>
                </a:lnTo>
                <a:close/>
              </a:path>
              <a:path w="274320" h="227329">
                <a:moveTo>
                  <a:pt x="274320" y="65786"/>
                </a:moveTo>
                <a:lnTo>
                  <a:pt x="214502" y="65786"/>
                </a:lnTo>
                <a:lnTo>
                  <a:pt x="214502" y="224789"/>
                </a:lnTo>
                <a:lnTo>
                  <a:pt x="274320" y="224789"/>
                </a:lnTo>
                <a:lnTo>
                  <a:pt x="274320" y="65786"/>
                </a:lnTo>
                <a:close/>
              </a:path>
              <a:path w="274320" h="227329">
                <a:moveTo>
                  <a:pt x="274320" y="0"/>
                </a:moveTo>
                <a:lnTo>
                  <a:pt x="196596" y="0"/>
                </a:lnTo>
                <a:lnTo>
                  <a:pt x="138556" y="143637"/>
                </a:lnTo>
                <a:lnTo>
                  <a:pt x="182565" y="143637"/>
                </a:lnTo>
                <a:lnTo>
                  <a:pt x="214502" y="65786"/>
                </a:lnTo>
                <a:lnTo>
                  <a:pt x="274320" y="65786"/>
                </a:lnTo>
                <a:lnTo>
                  <a:pt x="27432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649711" y="760730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43179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649711" y="685800"/>
            <a:ext cx="60960" cy="53340"/>
          </a:xfrm>
          <a:custGeom>
            <a:avLst/>
            <a:gdLst/>
            <a:ahLst/>
            <a:cxnLst/>
            <a:rect l="l" t="t" r="r" b="b"/>
            <a:pathLst>
              <a:path w="60959" h="53340">
                <a:moveTo>
                  <a:pt x="0" y="53339"/>
                </a:moveTo>
                <a:lnTo>
                  <a:pt x="60833" y="53339"/>
                </a:lnTo>
                <a:lnTo>
                  <a:pt x="60833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649711" y="666750"/>
            <a:ext cx="149225" cy="0"/>
          </a:xfrm>
          <a:custGeom>
            <a:avLst/>
            <a:gdLst/>
            <a:ahLst/>
            <a:cxnLst/>
            <a:rect l="l" t="t" r="r" b="b"/>
            <a:pathLst>
              <a:path w="149225">
                <a:moveTo>
                  <a:pt x="0" y="0"/>
                </a:moveTo>
                <a:lnTo>
                  <a:pt x="148844" y="0"/>
                </a:lnTo>
              </a:path>
            </a:pathLst>
          </a:custGeom>
          <a:ln w="3810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649711" y="596900"/>
            <a:ext cx="60960" cy="50800"/>
          </a:xfrm>
          <a:custGeom>
            <a:avLst/>
            <a:gdLst/>
            <a:ahLst/>
            <a:cxnLst/>
            <a:rect l="l" t="t" r="r" b="b"/>
            <a:pathLst>
              <a:path w="60959" h="50800">
                <a:moveTo>
                  <a:pt x="0" y="50800"/>
                </a:moveTo>
                <a:lnTo>
                  <a:pt x="60833" y="50800"/>
                </a:lnTo>
                <a:lnTo>
                  <a:pt x="60833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649711" y="576580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798" y="0"/>
                </a:lnTo>
              </a:path>
            </a:pathLst>
          </a:custGeom>
          <a:ln w="4064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855452" y="556259"/>
            <a:ext cx="195072" cy="2255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090209" y="550163"/>
            <a:ext cx="173566" cy="2362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626363" y="3086100"/>
            <a:ext cx="864235" cy="864235"/>
          </a:xfrm>
          <a:prstGeom prst="rect">
            <a:avLst/>
          </a:prstGeom>
          <a:solidFill>
            <a:srgbClr val="00636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108585" marR="269875">
              <a:lnSpc>
                <a:spcPct val="110000"/>
              </a:lnSpc>
              <a:spcBef>
                <a:spcPts val="585"/>
              </a:spcBef>
            </a:pP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Global  </a:t>
            </a:r>
            <a:r>
              <a:rPr sz="800" b="1" spc="-4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800" b="1" spc="-5" dirty="0">
                <a:solidFill>
                  <a:srgbClr val="FFFFFF"/>
                </a:solidFill>
                <a:latin typeface="Arial"/>
                <a:cs typeface="Arial"/>
              </a:rPr>
              <a:t>ca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demic  Program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6363" y="6405466"/>
            <a:ext cx="11089640" cy="3473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35" dirty="0">
                <a:solidFill>
                  <a:srgbClr val="869BAA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2019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20"/>
              </a:spcBef>
              <a:tabLst>
                <a:tab pos="1281430" algn="l"/>
                <a:tab pos="9095105" algn="l"/>
              </a:tabLst>
            </a:pPr>
            <a:r>
              <a:rPr sz="1000" spc="-5" dirty="0">
                <a:latin typeface="Arial"/>
                <a:cs typeface="Arial"/>
              </a:rPr>
              <a:t>Page 2	May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2019	Siemens Digital Industries</a:t>
            </a:r>
            <a:r>
              <a:rPr sz="1000" spc="-4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Software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092055" y="885444"/>
            <a:ext cx="1441450" cy="2545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782600" y="550163"/>
            <a:ext cx="172058" cy="2362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91343" y="556259"/>
            <a:ext cx="62865" cy="226060"/>
          </a:xfrm>
          <a:custGeom>
            <a:avLst/>
            <a:gdLst/>
            <a:ahLst/>
            <a:cxnLst/>
            <a:rect l="l" t="t" r="r" b="b"/>
            <a:pathLst>
              <a:path w="62865" h="226059">
                <a:moveTo>
                  <a:pt x="0" y="0"/>
                </a:moveTo>
                <a:lnTo>
                  <a:pt x="0" y="225551"/>
                </a:lnTo>
                <a:lnTo>
                  <a:pt x="62483" y="225551"/>
                </a:lnTo>
                <a:lnTo>
                  <a:pt x="62483" y="37718"/>
                </a:lnTo>
                <a:lnTo>
                  <a:pt x="31241" y="37718"/>
                </a:lnTo>
                <a:lnTo>
                  <a:pt x="0" y="0"/>
                </a:lnTo>
                <a:close/>
              </a:path>
              <a:path w="62865" h="226059">
                <a:moveTo>
                  <a:pt x="62483" y="0"/>
                </a:moveTo>
                <a:lnTo>
                  <a:pt x="31241" y="37718"/>
                </a:lnTo>
                <a:lnTo>
                  <a:pt x="62483" y="37718"/>
                </a:lnTo>
                <a:lnTo>
                  <a:pt x="62483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91343" y="556259"/>
            <a:ext cx="62865" cy="68580"/>
          </a:xfrm>
          <a:custGeom>
            <a:avLst/>
            <a:gdLst/>
            <a:ahLst/>
            <a:cxnLst/>
            <a:rect l="l" t="t" r="r" b="b"/>
            <a:pathLst>
              <a:path w="62865" h="68579">
                <a:moveTo>
                  <a:pt x="62483" y="0"/>
                </a:moveTo>
                <a:lnTo>
                  <a:pt x="0" y="0"/>
                </a:lnTo>
                <a:lnTo>
                  <a:pt x="31241" y="68579"/>
                </a:lnTo>
                <a:lnTo>
                  <a:pt x="62483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317480" y="556259"/>
            <a:ext cx="274320" cy="227329"/>
          </a:xfrm>
          <a:custGeom>
            <a:avLst/>
            <a:gdLst/>
            <a:ahLst/>
            <a:cxnLst/>
            <a:rect l="l" t="t" r="r" b="b"/>
            <a:pathLst>
              <a:path w="274320" h="227329">
                <a:moveTo>
                  <a:pt x="107719" y="65786"/>
                </a:moveTo>
                <a:lnTo>
                  <a:pt x="44450" y="65786"/>
                </a:lnTo>
                <a:lnTo>
                  <a:pt x="109347" y="227075"/>
                </a:lnTo>
                <a:lnTo>
                  <a:pt x="148336" y="227075"/>
                </a:lnTo>
                <a:lnTo>
                  <a:pt x="182565" y="143637"/>
                </a:lnTo>
                <a:lnTo>
                  <a:pt x="138556" y="143637"/>
                </a:lnTo>
                <a:lnTo>
                  <a:pt x="107719" y="65786"/>
                </a:lnTo>
                <a:close/>
              </a:path>
              <a:path w="274320" h="227329">
                <a:moveTo>
                  <a:pt x="81661" y="0"/>
                </a:moveTo>
                <a:lnTo>
                  <a:pt x="0" y="0"/>
                </a:lnTo>
                <a:lnTo>
                  <a:pt x="0" y="224789"/>
                </a:lnTo>
                <a:lnTo>
                  <a:pt x="44450" y="224789"/>
                </a:lnTo>
                <a:lnTo>
                  <a:pt x="44450" y="65786"/>
                </a:lnTo>
                <a:lnTo>
                  <a:pt x="107719" y="65786"/>
                </a:lnTo>
                <a:lnTo>
                  <a:pt x="81661" y="0"/>
                </a:lnTo>
                <a:close/>
              </a:path>
              <a:path w="274320" h="227329">
                <a:moveTo>
                  <a:pt x="274320" y="65786"/>
                </a:moveTo>
                <a:lnTo>
                  <a:pt x="214502" y="65786"/>
                </a:lnTo>
                <a:lnTo>
                  <a:pt x="214502" y="224789"/>
                </a:lnTo>
                <a:lnTo>
                  <a:pt x="274320" y="224789"/>
                </a:lnTo>
                <a:lnTo>
                  <a:pt x="274320" y="65786"/>
                </a:lnTo>
                <a:close/>
              </a:path>
              <a:path w="274320" h="227329">
                <a:moveTo>
                  <a:pt x="274320" y="0"/>
                </a:moveTo>
                <a:lnTo>
                  <a:pt x="196596" y="0"/>
                </a:lnTo>
                <a:lnTo>
                  <a:pt x="138556" y="143637"/>
                </a:lnTo>
                <a:lnTo>
                  <a:pt x="182565" y="143637"/>
                </a:lnTo>
                <a:lnTo>
                  <a:pt x="214502" y="65786"/>
                </a:lnTo>
                <a:lnTo>
                  <a:pt x="274320" y="65786"/>
                </a:lnTo>
                <a:lnTo>
                  <a:pt x="27432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55452" y="556259"/>
            <a:ext cx="195072" cy="22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090209" y="550163"/>
            <a:ext cx="173566" cy="2362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12198858" cy="68549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6363" y="630936"/>
            <a:ext cx="5148072" cy="55961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981557" y="2855798"/>
            <a:ext cx="444690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8486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</a:rPr>
              <a:t>Digitalization  changes</a:t>
            </a:r>
            <a:r>
              <a:rPr sz="3600" spc="-15" dirty="0">
                <a:solidFill>
                  <a:srgbClr val="FFFFFF"/>
                </a:solidFill>
              </a:rPr>
              <a:t> </a:t>
            </a:r>
            <a:r>
              <a:rPr sz="3600" spc="-5" dirty="0">
                <a:solidFill>
                  <a:srgbClr val="FFFFFF"/>
                </a:solidFill>
              </a:rPr>
              <a:t>everything.</a:t>
            </a:r>
            <a:endParaRPr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40180"/>
            <a:ext cx="12198350" cy="4759960"/>
          </a:xfrm>
          <a:custGeom>
            <a:avLst/>
            <a:gdLst/>
            <a:ahLst/>
            <a:cxnLst/>
            <a:rect l="l" t="t" r="r" b="b"/>
            <a:pathLst>
              <a:path w="12198350" h="4759960">
                <a:moveTo>
                  <a:pt x="0" y="4759452"/>
                </a:moveTo>
                <a:lnTo>
                  <a:pt x="12198096" y="4759452"/>
                </a:lnTo>
                <a:lnTo>
                  <a:pt x="12198096" y="0"/>
                </a:lnTo>
                <a:lnTo>
                  <a:pt x="0" y="0"/>
                </a:lnTo>
                <a:lnTo>
                  <a:pt x="0" y="4759452"/>
                </a:lnTo>
                <a:close/>
              </a:path>
            </a:pathLst>
          </a:custGeom>
          <a:solidFill>
            <a:srgbClr val="A4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3663" y="411861"/>
            <a:ext cx="656844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0636D"/>
                </a:solidFill>
              </a:rPr>
              <a:t>Manufacturers face a disruptive era of innovation  Digitalization changes</a:t>
            </a:r>
            <a:r>
              <a:rPr sz="2200" spc="60" dirty="0">
                <a:solidFill>
                  <a:srgbClr val="00636D"/>
                </a:solidFill>
              </a:rPr>
              <a:t> </a:t>
            </a:r>
            <a:r>
              <a:rPr sz="2200" spc="-5" dirty="0">
                <a:solidFill>
                  <a:srgbClr val="00636D"/>
                </a:solidFill>
              </a:rPr>
              <a:t>everything</a:t>
            </a:r>
            <a:endParaRPr sz="2200"/>
          </a:p>
        </p:txBody>
      </p:sp>
      <p:sp>
        <p:nvSpPr>
          <p:cNvPr id="4" name="object 4"/>
          <p:cNvSpPr/>
          <p:nvPr/>
        </p:nvSpPr>
        <p:spPr>
          <a:xfrm>
            <a:off x="5301996" y="1438655"/>
            <a:ext cx="1740535" cy="1499870"/>
          </a:xfrm>
          <a:custGeom>
            <a:avLst/>
            <a:gdLst/>
            <a:ahLst/>
            <a:cxnLst/>
            <a:rect l="l" t="t" r="r" b="b"/>
            <a:pathLst>
              <a:path w="1740534" h="1499870">
                <a:moveTo>
                  <a:pt x="0" y="1499615"/>
                </a:moveTo>
                <a:lnTo>
                  <a:pt x="1740407" y="1499615"/>
                </a:lnTo>
                <a:lnTo>
                  <a:pt x="1740407" y="0"/>
                </a:lnTo>
                <a:lnTo>
                  <a:pt x="0" y="0"/>
                </a:lnTo>
                <a:lnTo>
                  <a:pt x="0" y="1499615"/>
                </a:lnTo>
                <a:close/>
              </a:path>
            </a:pathLst>
          </a:custGeom>
          <a:solidFill>
            <a:srgbClr val="2286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460619" y="1589024"/>
            <a:ext cx="1424305" cy="115443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ctr">
              <a:lnSpc>
                <a:spcPct val="90000"/>
              </a:lnSpc>
              <a:spcBef>
                <a:spcPts val="340"/>
              </a:spcBef>
            </a:pPr>
            <a:r>
              <a:rPr sz="2000" b="1" dirty="0">
                <a:solidFill>
                  <a:srgbClr val="A4E0E0"/>
                </a:solidFill>
                <a:latin typeface="Arial"/>
                <a:cs typeface="Arial"/>
              </a:rPr>
              <a:t>Changing  the </a:t>
            </a:r>
            <a:r>
              <a:rPr sz="2000" b="1" spc="10" dirty="0">
                <a:solidFill>
                  <a:srgbClr val="A4E0E0"/>
                </a:solidFill>
                <a:latin typeface="Arial"/>
                <a:cs typeface="Arial"/>
              </a:rPr>
              <a:t>way  </a:t>
            </a:r>
            <a:r>
              <a:rPr sz="2000" b="1" dirty="0">
                <a:solidFill>
                  <a:srgbClr val="A4E0E0"/>
                </a:solidFill>
                <a:latin typeface="Arial"/>
                <a:cs typeface="Arial"/>
              </a:rPr>
              <a:t>products  are</a:t>
            </a:r>
            <a:r>
              <a:rPr sz="2000" b="1" spc="-100" dirty="0">
                <a:solidFill>
                  <a:srgbClr val="A4E0E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A4E0E0"/>
                </a:solidFill>
                <a:latin typeface="Arial"/>
                <a:cs typeface="Arial"/>
              </a:rPr>
              <a:t>realized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66259" y="3066288"/>
            <a:ext cx="1740535" cy="1499870"/>
          </a:xfrm>
          <a:custGeom>
            <a:avLst/>
            <a:gdLst/>
            <a:ahLst/>
            <a:cxnLst/>
            <a:rect l="l" t="t" r="r" b="b"/>
            <a:pathLst>
              <a:path w="1740535" h="1499870">
                <a:moveTo>
                  <a:pt x="0" y="1499616"/>
                </a:moveTo>
                <a:lnTo>
                  <a:pt x="1740408" y="1499616"/>
                </a:lnTo>
                <a:lnTo>
                  <a:pt x="1740408" y="0"/>
                </a:lnTo>
                <a:lnTo>
                  <a:pt x="0" y="0"/>
                </a:lnTo>
                <a:lnTo>
                  <a:pt x="0" y="1499616"/>
                </a:lnTo>
                <a:close/>
              </a:path>
            </a:pathLst>
          </a:custGeom>
          <a:solidFill>
            <a:srgbClr val="2286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366259" y="4146550"/>
            <a:ext cx="1740535" cy="3733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474345" marR="466725" indent="42545">
              <a:lnSpc>
                <a:spcPts val="1300"/>
              </a:lnSpc>
              <a:spcBef>
                <a:spcPts val="259"/>
              </a:spcBef>
            </a:pPr>
            <a:r>
              <a:rPr sz="1200" b="1" spc="-10" dirty="0">
                <a:solidFill>
                  <a:srgbClr val="A4E0E0"/>
                </a:solidFill>
                <a:latin typeface="Arial"/>
                <a:cs typeface="Arial"/>
              </a:rPr>
              <a:t>MACHINE  </a:t>
            </a:r>
            <a:r>
              <a:rPr sz="1200" b="1" dirty="0">
                <a:solidFill>
                  <a:srgbClr val="A4E0E0"/>
                </a:solidFill>
                <a:latin typeface="Arial"/>
                <a:cs typeface="Arial"/>
              </a:rPr>
              <a:t>LE</a:t>
            </a:r>
            <a:r>
              <a:rPr sz="1200" b="1" spc="-40" dirty="0">
                <a:solidFill>
                  <a:srgbClr val="A4E0E0"/>
                </a:solidFill>
                <a:latin typeface="Arial"/>
                <a:cs typeface="Arial"/>
              </a:rPr>
              <a:t>A</a:t>
            </a:r>
            <a:r>
              <a:rPr sz="1200" b="1" spc="-5" dirty="0">
                <a:solidFill>
                  <a:srgbClr val="A4E0E0"/>
                </a:solidFill>
                <a:latin typeface="Arial"/>
                <a:cs typeface="Arial"/>
              </a:rPr>
              <a:t>R</a:t>
            </a:r>
            <a:r>
              <a:rPr sz="1200" b="1" spc="-10" dirty="0">
                <a:solidFill>
                  <a:srgbClr val="A4E0E0"/>
                </a:solidFill>
                <a:latin typeface="Arial"/>
                <a:cs typeface="Arial"/>
              </a:rPr>
              <a:t>N</a:t>
            </a:r>
            <a:r>
              <a:rPr sz="1200" b="1" dirty="0">
                <a:solidFill>
                  <a:srgbClr val="A4E0E0"/>
                </a:solidFill>
                <a:latin typeface="Arial"/>
                <a:cs typeface="Arial"/>
              </a:rPr>
              <a:t>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236208" y="3066288"/>
            <a:ext cx="1742439" cy="1499870"/>
          </a:xfrm>
          <a:custGeom>
            <a:avLst/>
            <a:gdLst/>
            <a:ahLst/>
            <a:cxnLst/>
            <a:rect l="l" t="t" r="r" b="b"/>
            <a:pathLst>
              <a:path w="1742440" h="1499870">
                <a:moveTo>
                  <a:pt x="0" y="1499616"/>
                </a:moveTo>
                <a:lnTo>
                  <a:pt x="1741932" y="1499616"/>
                </a:lnTo>
                <a:lnTo>
                  <a:pt x="1741932" y="0"/>
                </a:lnTo>
                <a:lnTo>
                  <a:pt x="0" y="0"/>
                </a:lnTo>
                <a:lnTo>
                  <a:pt x="0" y="1499616"/>
                </a:lnTo>
                <a:close/>
              </a:path>
            </a:pathLst>
          </a:custGeom>
          <a:solidFill>
            <a:srgbClr val="2286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236208" y="4146550"/>
            <a:ext cx="1742439" cy="3733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202565" marR="194945" indent="314960">
              <a:lnSpc>
                <a:spcPts val="1300"/>
              </a:lnSpc>
              <a:spcBef>
                <a:spcPts val="259"/>
              </a:spcBef>
            </a:pPr>
            <a:r>
              <a:rPr sz="1200" b="1" spc="-5" dirty="0">
                <a:solidFill>
                  <a:srgbClr val="A4E0E0"/>
                </a:solidFill>
                <a:latin typeface="Arial"/>
                <a:cs typeface="Arial"/>
              </a:rPr>
              <a:t>ADDITIVE  M</a:t>
            </a:r>
            <a:r>
              <a:rPr sz="1200" b="1" spc="-45" dirty="0">
                <a:solidFill>
                  <a:srgbClr val="A4E0E0"/>
                </a:solidFill>
                <a:latin typeface="Arial"/>
                <a:cs typeface="Arial"/>
              </a:rPr>
              <a:t>A</a:t>
            </a:r>
            <a:r>
              <a:rPr sz="1200" b="1" spc="-5" dirty="0">
                <a:solidFill>
                  <a:srgbClr val="A4E0E0"/>
                </a:solidFill>
                <a:latin typeface="Arial"/>
                <a:cs typeface="Arial"/>
              </a:rPr>
              <a:t>N</a:t>
            </a:r>
            <a:r>
              <a:rPr sz="1200" b="1" spc="-10" dirty="0">
                <a:solidFill>
                  <a:srgbClr val="A4E0E0"/>
                </a:solidFill>
                <a:latin typeface="Arial"/>
                <a:cs typeface="Arial"/>
              </a:rPr>
              <a:t>U</a:t>
            </a:r>
            <a:r>
              <a:rPr sz="1200" b="1" spc="-50" dirty="0">
                <a:solidFill>
                  <a:srgbClr val="A4E0E0"/>
                </a:solidFill>
                <a:latin typeface="Arial"/>
                <a:cs typeface="Arial"/>
              </a:rPr>
              <a:t>F</a:t>
            </a:r>
            <a:r>
              <a:rPr sz="1200" b="1" spc="-45" dirty="0">
                <a:solidFill>
                  <a:srgbClr val="A4E0E0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A4E0E0"/>
                </a:solidFill>
                <a:latin typeface="Arial"/>
                <a:cs typeface="Arial"/>
              </a:rPr>
              <a:t>C</a:t>
            </a:r>
            <a:r>
              <a:rPr sz="1200" b="1" spc="-5" dirty="0">
                <a:solidFill>
                  <a:srgbClr val="A4E0E0"/>
                </a:solidFill>
                <a:latin typeface="Arial"/>
                <a:cs typeface="Arial"/>
              </a:rPr>
              <a:t>TU</a:t>
            </a:r>
            <a:r>
              <a:rPr sz="1200" b="1" spc="-10" dirty="0">
                <a:solidFill>
                  <a:srgbClr val="A4E0E0"/>
                </a:solidFill>
                <a:latin typeface="Arial"/>
                <a:cs typeface="Arial"/>
              </a:rPr>
              <a:t>R</a:t>
            </a:r>
            <a:r>
              <a:rPr sz="1200" b="1" dirty="0">
                <a:solidFill>
                  <a:srgbClr val="A4E0E0"/>
                </a:solidFill>
                <a:latin typeface="Arial"/>
                <a:cs typeface="Arial"/>
              </a:rPr>
              <a:t>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301996" y="4693920"/>
            <a:ext cx="1740535" cy="1499870"/>
          </a:xfrm>
          <a:custGeom>
            <a:avLst/>
            <a:gdLst/>
            <a:ahLst/>
            <a:cxnLst/>
            <a:rect l="l" t="t" r="r" b="b"/>
            <a:pathLst>
              <a:path w="1740534" h="1499870">
                <a:moveTo>
                  <a:pt x="0" y="1499615"/>
                </a:moveTo>
                <a:lnTo>
                  <a:pt x="1740407" y="1499615"/>
                </a:lnTo>
                <a:lnTo>
                  <a:pt x="1740407" y="0"/>
                </a:lnTo>
                <a:lnTo>
                  <a:pt x="0" y="0"/>
                </a:lnTo>
                <a:lnTo>
                  <a:pt x="0" y="1499615"/>
                </a:lnTo>
                <a:close/>
              </a:path>
            </a:pathLst>
          </a:custGeom>
          <a:solidFill>
            <a:srgbClr val="2286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301996" y="5774537"/>
            <a:ext cx="1740535" cy="3733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467995" marR="440690" indent="-20320">
              <a:lnSpc>
                <a:spcPts val="1300"/>
              </a:lnSpc>
              <a:spcBef>
                <a:spcPts val="259"/>
              </a:spcBef>
            </a:pPr>
            <a:r>
              <a:rPr sz="1200" b="1" spc="-45" dirty="0">
                <a:solidFill>
                  <a:srgbClr val="A4E0E0"/>
                </a:solidFill>
                <a:latin typeface="Arial"/>
                <a:cs typeface="Arial"/>
              </a:rPr>
              <a:t>A</a:t>
            </a:r>
            <a:r>
              <a:rPr sz="1200" b="1" spc="-5" dirty="0">
                <a:solidFill>
                  <a:srgbClr val="A4E0E0"/>
                </a:solidFill>
                <a:latin typeface="Arial"/>
                <a:cs typeface="Arial"/>
              </a:rPr>
              <a:t>D</a:t>
            </a:r>
            <a:r>
              <a:rPr sz="1200" b="1" spc="-90" dirty="0">
                <a:solidFill>
                  <a:srgbClr val="A4E0E0"/>
                </a:solidFill>
                <a:latin typeface="Arial"/>
                <a:cs typeface="Arial"/>
              </a:rPr>
              <a:t>V</a:t>
            </a:r>
            <a:r>
              <a:rPr sz="1200" b="1" spc="-45" dirty="0">
                <a:solidFill>
                  <a:srgbClr val="A4E0E0"/>
                </a:solidFill>
                <a:latin typeface="Arial"/>
                <a:cs typeface="Arial"/>
              </a:rPr>
              <a:t>A</a:t>
            </a:r>
            <a:r>
              <a:rPr sz="1200" b="1" spc="-5" dirty="0">
                <a:solidFill>
                  <a:srgbClr val="A4E0E0"/>
                </a:solidFill>
                <a:latin typeface="Arial"/>
                <a:cs typeface="Arial"/>
              </a:rPr>
              <a:t>N</a:t>
            </a:r>
            <a:r>
              <a:rPr sz="1200" b="1" spc="-10" dirty="0">
                <a:solidFill>
                  <a:srgbClr val="A4E0E0"/>
                </a:solidFill>
                <a:latin typeface="Arial"/>
                <a:cs typeface="Arial"/>
              </a:rPr>
              <a:t>C</a:t>
            </a:r>
            <a:r>
              <a:rPr sz="1200" b="1" dirty="0">
                <a:solidFill>
                  <a:srgbClr val="A4E0E0"/>
                </a:solidFill>
                <a:latin typeface="Arial"/>
                <a:cs typeface="Arial"/>
              </a:rPr>
              <a:t>E</a:t>
            </a:r>
            <a:r>
              <a:rPr sz="1200" b="1" spc="-5" dirty="0">
                <a:solidFill>
                  <a:srgbClr val="A4E0E0"/>
                </a:solidFill>
                <a:latin typeface="Arial"/>
                <a:cs typeface="Arial"/>
              </a:rPr>
              <a:t>D  </a:t>
            </a:r>
            <a:r>
              <a:rPr sz="1200" b="1" dirty="0">
                <a:solidFill>
                  <a:srgbClr val="A4E0E0"/>
                </a:solidFill>
                <a:latin typeface="Arial"/>
                <a:cs typeface="Arial"/>
              </a:rPr>
              <a:t>ROBOTICS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448300" y="4788408"/>
            <a:ext cx="1447800" cy="989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620256" y="3180588"/>
            <a:ext cx="973836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828032" y="3124200"/>
            <a:ext cx="816863" cy="9921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043416" y="1438655"/>
            <a:ext cx="1740535" cy="1499870"/>
          </a:xfrm>
          <a:custGeom>
            <a:avLst/>
            <a:gdLst/>
            <a:ahLst/>
            <a:cxnLst/>
            <a:rect l="l" t="t" r="r" b="b"/>
            <a:pathLst>
              <a:path w="1740534" h="1499870">
                <a:moveTo>
                  <a:pt x="0" y="1499615"/>
                </a:moveTo>
                <a:lnTo>
                  <a:pt x="1740407" y="1499615"/>
                </a:lnTo>
                <a:lnTo>
                  <a:pt x="1740407" y="0"/>
                </a:lnTo>
                <a:lnTo>
                  <a:pt x="0" y="0"/>
                </a:lnTo>
                <a:lnTo>
                  <a:pt x="0" y="1499615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315450" y="1589024"/>
            <a:ext cx="1198880" cy="115443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ctr">
              <a:lnSpc>
                <a:spcPct val="90000"/>
              </a:lnSpc>
              <a:spcBef>
                <a:spcPts val="340"/>
              </a:spcBef>
            </a:pPr>
            <a:r>
              <a:rPr sz="2000" b="1" dirty="0">
                <a:solidFill>
                  <a:srgbClr val="7CD2E6"/>
                </a:solidFill>
                <a:latin typeface="Arial"/>
                <a:cs typeface="Arial"/>
              </a:rPr>
              <a:t>Changi</a:t>
            </a:r>
            <a:r>
              <a:rPr sz="2000" b="1" spc="-10" dirty="0">
                <a:solidFill>
                  <a:srgbClr val="7CD2E6"/>
                </a:solidFill>
                <a:latin typeface="Arial"/>
                <a:cs typeface="Arial"/>
              </a:rPr>
              <a:t>n</a:t>
            </a:r>
            <a:r>
              <a:rPr sz="2000" b="1" dirty="0">
                <a:solidFill>
                  <a:srgbClr val="7CD2E6"/>
                </a:solidFill>
                <a:latin typeface="Arial"/>
                <a:cs typeface="Arial"/>
              </a:rPr>
              <a:t>g  the </a:t>
            </a:r>
            <a:r>
              <a:rPr sz="2000" b="1" spc="10" dirty="0">
                <a:solidFill>
                  <a:srgbClr val="7CD2E6"/>
                </a:solidFill>
                <a:latin typeface="Arial"/>
                <a:cs typeface="Arial"/>
              </a:rPr>
              <a:t>way  </a:t>
            </a:r>
            <a:r>
              <a:rPr sz="2000" b="1" dirty="0">
                <a:solidFill>
                  <a:srgbClr val="7CD2E6"/>
                </a:solidFill>
                <a:latin typeface="Arial"/>
                <a:cs typeface="Arial"/>
              </a:rPr>
              <a:t>products  </a:t>
            </a:r>
            <a:r>
              <a:rPr sz="2000" b="1" spc="-10" dirty="0">
                <a:solidFill>
                  <a:srgbClr val="7CD2E6"/>
                </a:solidFill>
                <a:latin typeface="Arial"/>
                <a:cs typeface="Arial"/>
              </a:rPr>
              <a:t>evolve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107680" y="3066288"/>
            <a:ext cx="1740535" cy="1499870"/>
          </a:xfrm>
          <a:custGeom>
            <a:avLst/>
            <a:gdLst/>
            <a:ahLst/>
            <a:cxnLst/>
            <a:rect l="l" t="t" r="r" b="b"/>
            <a:pathLst>
              <a:path w="1740534" h="1499870">
                <a:moveTo>
                  <a:pt x="0" y="1499616"/>
                </a:moveTo>
                <a:lnTo>
                  <a:pt x="1740407" y="1499616"/>
                </a:lnTo>
                <a:lnTo>
                  <a:pt x="1740407" y="0"/>
                </a:lnTo>
                <a:lnTo>
                  <a:pt x="0" y="0"/>
                </a:lnTo>
                <a:lnTo>
                  <a:pt x="0" y="1499616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107680" y="4146550"/>
            <a:ext cx="1740535" cy="3733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333375" marR="323850" indent="266700">
              <a:lnSpc>
                <a:spcPts val="1300"/>
              </a:lnSpc>
              <a:spcBef>
                <a:spcPts val="259"/>
              </a:spcBef>
            </a:pPr>
            <a:r>
              <a:rPr sz="1200" b="1" spc="-5" dirty="0">
                <a:solidFill>
                  <a:srgbClr val="7CD2E6"/>
                </a:solidFill>
                <a:latin typeface="Arial"/>
                <a:cs typeface="Arial"/>
              </a:rPr>
              <a:t>CLOUD  </a:t>
            </a:r>
            <a:r>
              <a:rPr sz="1200" b="1" dirty="0">
                <a:solidFill>
                  <a:srgbClr val="7CD2E6"/>
                </a:solidFill>
                <a:latin typeface="Arial"/>
                <a:cs typeface="Arial"/>
              </a:rPr>
              <a:t>TECH</a:t>
            </a:r>
            <a:r>
              <a:rPr sz="1200" b="1" spc="-5" dirty="0">
                <a:solidFill>
                  <a:srgbClr val="7CD2E6"/>
                </a:solidFill>
                <a:latin typeface="Arial"/>
                <a:cs typeface="Arial"/>
              </a:rPr>
              <a:t>N</a:t>
            </a:r>
            <a:r>
              <a:rPr sz="1200" b="1" dirty="0">
                <a:solidFill>
                  <a:srgbClr val="7CD2E6"/>
                </a:solidFill>
                <a:latin typeface="Arial"/>
                <a:cs typeface="Arial"/>
              </a:rPr>
              <a:t>OLOGY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977628" y="3066288"/>
            <a:ext cx="1742439" cy="1499870"/>
          </a:xfrm>
          <a:custGeom>
            <a:avLst/>
            <a:gdLst/>
            <a:ahLst/>
            <a:cxnLst/>
            <a:rect l="l" t="t" r="r" b="b"/>
            <a:pathLst>
              <a:path w="1742440" h="1499870">
                <a:moveTo>
                  <a:pt x="0" y="1499616"/>
                </a:moveTo>
                <a:lnTo>
                  <a:pt x="1741931" y="1499616"/>
                </a:lnTo>
                <a:lnTo>
                  <a:pt x="1741931" y="0"/>
                </a:lnTo>
                <a:lnTo>
                  <a:pt x="0" y="0"/>
                </a:lnTo>
                <a:lnTo>
                  <a:pt x="0" y="1499616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9977628" y="4146550"/>
            <a:ext cx="1742439" cy="3733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366395" marR="355600" indent="1270">
              <a:lnSpc>
                <a:spcPts val="1300"/>
              </a:lnSpc>
              <a:spcBef>
                <a:spcPts val="259"/>
              </a:spcBef>
            </a:pPr>
            <a:r>
              <a:rPr sz="1200" b="1" spc="-5" dirty="0">
                <a:solidFill>
                  <a:srgbClr val="7CD2E6"/>
                </a:solidFill>
                <a:latin typeface="Arial"/>
                <a:cs typeface="Arial"/>
              </a:rPr>
              <a:t>K</a:t>
            </a:r>
            <a:r>
              <a:rPr sz="1200" b="1" spc="-10" dirty="0">
                <a:solidFill>
                  <a:srgbClr val="7CD2E6"/>
                </a:solidFill>
                <a:latin typeface="Arial"/>
                <a:cs typeface="Arial"/>
              </a:rPr>
              <a:t>N</a:t>
            </a:r>
            <a:r>
              <a:rPr sz="1200" b="1" dirty="0">
                <a:solidFill>
                  <a:srgbClr val="7CD2E6"/>
                </a:solidFill>
                <a:latin typeface="Arial"/>
                <a:cs typeface="Arial"/>
              </a:rPr>
              <a:t>O</a:t>
            </a:r>
            <a:r>
              <a:rPr sz="1200" b="1" spc="5" dirty="0">
                <a:solidFill>
                  <a:srgbClr val="7CD2E6"/>
                </a:solidFill>
                <a:latin typeface="Arial"/>
                <a:cs typeface="Arial"/>
              </a:rPr>
              <a:t>W</a:t>
            </a:r>
            <a:r>
              <a:rPr sz="1200" b="1" dirty="0">
                <a:solidFill>
                  <a:srgbClr val="7CD2E6"/>
                </a:solidFill>
                <a:latin typeface="Arial"/>
                <a:cs typeface="Arial"/>
              </a:rPr>
              <a:t>LEDGE  </a:t>
            </a:r>
            <a:r>
              <a:rPr sz="1200" b="1" spc="-45" dirty="0">
                <a:solidFill>
                  <a:srgbClr val="7CD2E6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7CD2E6"/>
                </a:solidFill>
                <a:latin typeface="Arial"/>
                <a:cs typeface="Arial"/>
              </a:rPr>
              <a:t>U</a:t>
            </a:r>
            <a:r>
              <a:rPr sz="1200" b="1" spc="-30" dirty="0">
                <a:solidFill>
                  <a:srgbClr val="7CD2E6"/>
                </a:solidFill>
                <a:latin typeface="Arial"/>
                <a:cs typeface="Arial"/>
              </a:rPr>
              <a:t>T</a:t>
            </a:r>
            <a:r>
              <a:rPr sz="1200" b="1" dirty="0">
                <a:solidFill>
                  <a:srgbClr val="7CD2E6"/>
                </a:solidFill>
                <a:latin typeface="Arial"/>
                <a:cs typeface="Arial"/>
              </a:rPr>
              <a:t>O</a:t>
            </a:r>
            <a:r>
              <a:rPr sz="1200" b="1" spc="5" dirty="0">
                <a:solidFill>
                  <a:srgbClr val="7CD2E6"/>
                </a:solidFill>
                <a:latin typeface="Arial"/>
                <a:cs typeface="Arial"/>
              </a:rPr>
              <a:t>M</a:t>
            </a:r>
            <a:r>
              <a:rPr sz="1200" b="1" spc="-120" dirty="0">
                <a:solidFill>
                  <a:srgbClr val="7CD2E6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7CD2E6"/>
                </a:solidFill>
                <a:latin typeface="Arial"/>
                <a:cs typeface="Arial"/>
              </a:rPr>
              <a:t>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9043416" y="4693920"/>
            <a:ext cx="1740535" cy="1499870"/>
          </a:xfrm>
          <a:custGeom>
            <a:avLst/>
            <a:gdLst/>
            <a:ahLst/>
            <a:cxnLst/>
            <a:rect l="l" t="t" r="r" b="b"/>
            <a:pathLst>
              <a:path w="1740534" h="1499870">
                <a:moveTo>
                  <a:pt x="0" y="1499615"/>
                </a:moveTo>
                <a:lnTo>
                  <a:pt x="1740407" y="1499615"/>
                </a:lnTo>
                <a:lnTo>
                  <a:pt x="1740407" y="0"/>
                </a:lnTo>
                <a:lnTo>
                  <a:pt x="0" y="0"/>
                </a:lnTo>
                <a:lnTo>
                  <a:pt x="0" y="1499615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9043416" y="5774537"/>
            <a:ext cx="1740535" cy="3733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445770" marR="436880" indent="71120">
              <a:lnSpc>
                <a:spcPts val="1300"/>
              </a:lnSpc>
              <a:spcBef>
                <a:spcPts val="259"/>
              </a:spcBef>
            </a:pPr>
            <a:r>
              <a:rPr sz="1200" b="1" dirty="0">
                <a:solidFill>
                  <a:srgbClr val="7CD2E6"/>
                </a:solidFill>
                <a:latin typeface="Arial"/>
                <a:cs typeface="Arial"/>
              </a:rPr>
              <a:t>BIG </a:t>
            </a:r>
            <a:r>
              <a:rPr sz="1200" b="1" spc="-55" dirty="0">
                <a:solidFill>
                  <a:srgbClr val="7CD2E6"/>
                </a:solidFill>
                <a:latin typeface="Arial"/>
                <a:cs typeface="Arial"/>
              </a:rPr>
              <a:t>DATA  </a:t>
            </a:r>
            <a:r>
              <a:rPr sz="1200" b="1" spc="-45" dirty="0">
                <a:solidFill>
                  <a:srgbClr val="7CD2E6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7CD2E6"/>
                </a:solidFill>
                <a:latin typeface="Arial"/>
                <a:cs typeface="Arial"/>
              </a:rPr>
              <a:t>N</a:t>
            </a:r>
            <a:r>
              <a:rPr sz="1200" b="1" spc="-45" dirty="0">
                <a:solidFill>
                  <a:srgbClr val="7CD2E6"/>
                </a:solidFill>
                <a:latin typeface="Arial"/>
                <a:cs typeface="Arial"/>
              </a:rPr>
              <a:t>A</a:t>
            </a:r>
            <a:r>
              <a:rPr sz="1200" b="1" spc="-100" dirty="0">
                <a:solidFill>
                  <a:srgbClr val="7CD2E6"/>
                </a:solidFill>
                <a:latin typeface="Arial"/>
                <a:cs typeface="Arial"/>
              </a:rPr>
              <a:t>L</a:t>
            </a:r>
            <a:r>
              <a:rPr sz="1200" b="1" spc="-10" dirty="0">
                <a:solidFill>
                  <a:srgbClr val="7CD2E6"/>
                </a:solidFill>
                <a:latin typeface="Arial"/>
                <a:cs typeface="Arial"/>
              </a:rPr>
              <a:t>Y</a:t>
            </a:r>
            <a:r>
              <a:rPr sz="1200" b="1" dirty="0">
                <a:solidFill>
                  <a:srgbClr val="7CD2E6"/>
                </a:solidFill>
                <a:latin typeface="Arial"/>
                <a:cs typeface="Arial"/>
              </a:rPr>
              <a:t>TICS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287511" y="3300984"/>
            <a:ext cx="1380744" cy="7650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392411" y="4762500"/>
            <a:ext cx="1042416" cy="9128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274807" y="3163823"/>
            <a:ext cx="1271016" cy="9128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560575" y="1438655"/>
            <a:ext cx="1740535" cy="1499870"/>
          </a:xfrm>
          <a:custGeom>
            <a:avLst/>
            <a:gdLst/>
            <a:ahLst/>
            <a:cxnLst/>
            <a:rect l="l" t="t" r="r" b="b"/>
            <a:pathLst>
              <a:path w="1740535" h="1499870">
                <a:moveTo>
                  <a:pt x="0" y="1499615"/>
                </a:moveTo>
                <a:lnTo>
                  <a:pt x="1740407" y="1499615"/>
                </a:lnTo>
                <a:lnTo>
                  <a:pt x="1740407" y="0"/>
                </a:lnTo>
                <a:lnTo>
                  <a:pt x="0" y="0"/>
                </a:lnTo>
                <a:lnTo>
                  <a:pt x="0" y="1499615"/>
                </a:lnTo>
                <a:close/>
              </a:path>
            </a:pathLst>
          </a:custGeom>
          <a:solidFill>
            <a:srgbClr val="41AA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712722" y="1589024"/>
            <a:ext cx="1434465" cy="115443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065" marR="5080" indent="1905" algn="ctr">
              <a:lnSpc>
                <a:spcPct val="90000"/>
              </a:lnSpc>
              <a:spcBef>
                <a:spcPts val="34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Changing  the </a:t>
            </a:r>
            <a:r>
              <a:rPr sz="2000" b="1" spc="10" dirty="0">
                <a:solidFill>
                  <a:srgbClr val="FFFFFF"/>
                </a:solidFill>
                <a:latin typeface="Arial"/>
                <a:cs typeface="Arial"/>
              </a:rPr>
              <a:t>way 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products  come to</a:t>
            </a:r>
            <a:r>
              <a:rPr sz="2000" b="1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life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24840" y="3066288"/>
            <a:ext cx="1740535" cy="1499870"/>
          </a:xfrm>
          <a:custGeom>
            <a:avLst/>
            <a:gdLst/>
            <a:ahLst/>
            <a:cxnLst/>
            <a:rect l="l" t="t" r="r" b="b"/>
            <a:pathLst>
              <a:path w="1740535" h="1499870">
                <a:moveTo>
                  <a:pt x="0" y="1499616"/>
                </a:moveTo>
                <a:lnTo>
                  <a:pt x="1740408" y="1499616"/>
                </a:lnTo>
                <a:lnTo>
                  <a:pt x="1740408" y="0"/>
                </a:lnTo>
                <a:lnTo>
                  <a:pt x="0" y="0"/>
                </a:lnTo>
                <a:lnTo>
                  <a:pt x="0" y="1499616"/>
                </a:lnTo>
                <a:close/>
              </a:path>
            </a:pathLst>
          </a:custGeom>
          <a:solidFill>
            <a:srgbClr val="41AA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24840" y="4146550"/>
            <a:ext cx="1740535" cy="3733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577850" marR="374650" indent="-196850">
              <a:lnSpc>
                <a:spcPts val="1300"/>
              </a:lnSpc>
              <a:spcBef>
                <a:spcPts val="259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GE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NER</a:t>
            </a:r>
            <a:r>
              <a:rPr sz="1200" b="1" spc="-13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TIVE  DESIGN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494788" y="3066288"/>
            <a:ext cx="1742439" cy="1499870"/>
          </a:xfrm>
          <a:custGeom>
            <a:avLst/>
            <a:gdLst/>
            <a:ahLst/>
            <a:cxnLst/>
            <a:rect l="l" t="t" r="r" b="b"/>
            <a:pathLst>
              <a:path w="1742439" h="1499870">
                <a:moveTo>
                  <a:pt x="0" y="1499616"/>
                </a:moveTo>
                <a:lnTo>
                  <a:pt x="1741932" y="1499616"/>
                </a:lnTo>
                <a:lnTo>
                  <a:pt x="1741932" y="0"/>
                </a:lnTo>
                <a:lnTo>
                  <a:pt x="0" y="0"/>
                </a:lnTo>
                <a:lnTo>
                  <a:pt x="0" y="1499616"/>
                </a:lnTo>
                <a:close/>
              </a:path>
            </a:pathLst>
          </a:custGeom>
          <a:solidFill>
            <a:srgbClr val="41AA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494788" y="4146550"/>
            <a:ext cx="1742439" cy="3733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507365" marR="422275" indent="-78105">
              <a:lnSpc>
                <a:spcPts val="1300"/>
              </a:lnSpc>
              <a:spcBef>
                <a:spcPts val="259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r>
              <a:rPr sz="12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OF 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SYSTEMS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560575" y="4693920"/>
            <a:ext cx="1740535" cy="1499870"/>
          </a:xfrm>
          <a:custGeom>
            <a:avLst/>
            <a:gdLst/>
            <a:ahLst/>
            <a:cxnLst/>
            <a:rect l="l" t="t" r="r" b="b"/>
            <a:pathLst>
              <a:path w="1740535" h="1499870">
                <a:moveTo>
                  <a:pt x="0" y="1499615"/>
                </a:moveTo>
                <a:lnTo>
                  <a:pt x="1740407" y="1499615"/>
                </a:lnTo>
                <a:lnTo>
                  <a:pt x="1740407" y="0"/>
                </a:lnTo>
                <a:lnTo>
                  <a:pt x="0" y="0"/>
                </a:lnTo>
                <a:lnTo>
                  <a:pt x="0" y="1499615"/>
                </a:lnTo>
                <a:close/>
              </a:path>
            </a:pathLst>
          </a:custGeom>
          <a:solidFill>
            <a:srgbClr val="41AA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560575" y="5774537"/>
            <a:ext cx="1740535" cy="3733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544195" marR="361950" indent="-173990">
              <a:lnSpc>
                <a:spcPts val="1300"/>
              </a:lnSpc>
              <a:spcBef>
                <a:spcPts val="259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INTELLIGENT 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MODELS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41247" y="3217164"/>
            <a:ext cx="1309116" cy="8412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746248" y="3208020"/>
            <a:ext cx="1239012" cy="8381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170938" y="4851653"/>
            <a:ext cx="516890" cy="538480"/>
          </a:xfrm>
          <a:custGeom>
            <a:avLst/>
            <a:gdLst/>
            <a:ahLst/>
            <a:cxnLst/>
            <a:rect l="l" t="t" r="r" b="b"/>
            <a:pathLst>
              <a:path w="516889" h="538479">
                <a:moveTo>
                  <a:pt x="258318" y="0"/>
                </a:moveTo>
                <a:lnTo>
                  <a:pt x="211896" y="4332"/>
                </a:lnTo>
                <a:lnTo>
                  <a:pt x="168200" y="16824"/>
                </a:lnTo>
                <a:lnTo>
                  <a:pt x="127959" y="36717"/>
                </a:lnTo>
                <a:lnTo>
                  <a:pt x="91905" y="63251"/>
                </a:lnTo>
                <a:lnTo>
                  <a:pt x="60767" y="95668"/>
                </a:lnTo>
                <a:lnTo>
                  <a:pt x="35277" y="133208"/>
                </a:lnTo>
                <a:lnTo>
                  <a:pt x="16166" y="175114"/>
                </a:lnTo>
                <a:lnTo>
                  <a:pt x="4163" y="220626"/>
                </a:lnTo>
                <a:lnTo>
                  <a:pt x="0" y="268986"/>
                </a:lnTo>
                <a:lnTo>
                  <a:pt x="4163" y="317345"/>
                </a:lnTo>
                <a:lnTo>
                  <a:pt x="16166" y="362857"/>
                </a:lnTo>
                <a:lnTo>
                  <a:pt x="35277" y="404763"/>
                </a:lnTo>
                <a:lnTo>
                  <a:pt x="60767" y="442303"/>
                </a:lnTo>
                <a:lnTo>
                  <a:pt x="91905" y="474720"/>
                </a:lnTo>
                <a:lnTo>
                  <a:pt x="127959" y="501254"/>
                </a:lnTo>
                <a:lnTo>
                  <a:pt x="168200" y="521147"/>
                </a:lnTo>
                <a:lnTo>
                  <a:pt x="211896" y="533639"/>
                </a:lnTo>
                <a:lnTo>
                  <a:pt x="258318" y="537972"/>
                </a:lnTo>
                <a:lnTo>
                  <a:pt x="304739" y="533639"/>
                </a:lnTo>
                <a:lnTo>
                  <a:pt x="348435" y="521147"/>
                </a:lnTo>
                <a:lnTo>
                  <a:pt x="388676" y="501254"/>
                </a:lnTo>
                <a:lnTo>
                  <a:pt x="424730" y="474720"/>
                </a:lnTo>
                <a:lnTo>
                  <a:pt x="455868" y="442303"/>
                </a:lnTo>
                <a:lnTo>
                  <a:pt x="481358" y="404763"/>
                </a:lnTo>
                <a:lnTo>
                  <a:pt x="500469" y="362857"/>
                </a:lnTo>
                <a:lnTo>
                  <a:pt x="512472" y="317345"/>
                </a:lnTo>
                <a:lnTo>
                  <a:pt x="516636" y="268986"/>
                </a:lnTo>
                <a:lnTo>
                  <a:pt x="512472" y="220626"/>
                </a:lnTo>
                <a:lnTo>
                  <a:pt x="500469" y="175114"/>
                </a:lnTo>
                <a:lnTo>
                  <a:pt x="481358" y="133208"/>
                </a:lnTo>
                <a:lnTo>
                  <a:pt x="455868" y="95668"/>
                </a:lnTo>
                <a:lnTo>
                  <a:pt x="424730" y="63251"/>
                </a:lnTo>
                <a:lnTo>
                  <a:pt x="388676" y="36717"/>
                </a:lnTo>
                <a:lnTo>
                  <a:pt x="348435" y="16824"/>
                </a:lnTo>
                <a:lnTo>
                  <a:pt x="304739" y="4332"/>
                </a:lnTo>
                <a:lnTo>
                  <a:pt x="258318" y="0"/>
                </a:lnTo>
                <a:close/>
              </a:path>
            </a:pathLst>
          </a:custGeom>
          <a:solidFill>
            <a:srgbClr val="006386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170938" y="4851653"/>
            <a:ext cx="516890" cy="538480"/>
          </a:xfrm>
          <a:custGeom>
            <a:avLst/>
            <a:gdLst/>
            <a:ahLst/>
            <a:cxnLst/>
            <a:rect l="l" t="t" r="r" b="b"/>
            <a:pathLst>
              <a:path w="516889" h="538479">
                <a:moveTo>
                  <a:pt x="0" y="268986"/>
                </a:moveTo>
                <a:lnTo>
                  <a:pt x="4163" y="220626"/>
                </a:lnTo>
                <a:lnTo>
                  <a:pt x="16166" y="175114"/>
                </a:lnTo>
                <a:lnTo>
                  <a:pt x="35277" y="133208"/>
                </a:lnTo>
                <a:lnTo>
                  <a:pt x="60767" y="95668"/>
                </a:lnTo>
                <a:lnTo>
                  <a:pt x="91905" y="63251"/>
                </a:lnTo>
                <a:lnTo>
                  <a:pt x="127959" y="36717"/>
                </a:lnTo>
                <a:lnTo>
                  <a:pt x="168200" y="16824"/>
                </a:lnTo>
                <a:lnTo>
                  <a:pt x="211896" y="4332"/>
                </a:lnTo>
                <a:lnTo>
                  <a:pt x="258318" y="0"/>
                </a:lnTo>
                <a:lnTo>
                  <a:pt x="304739" y="4332"/>
                </a:lnTo>
                <a:lnTo>
                  <a:pt x="348435" y="16824"/>
                </a:lnTo>
                <a:lnTo>
                  <a:pt x="388676" y="36717"/>
                </a:lnTo>
                <a:lnTo>
                  <a:pt x="424730" y="63251"/>
                </a:lnTo>
                <a:lnTo>
                  <a:pt x="455868" y="95668"/>
                </a:lnTo>
                <a:lnTo>
                  <a:pt x="481358" y="133208"/>
                </a:lnTo>
                <a:lnTo>
                  <a:pt x="500469" y="175114"/>
                </a:lnTo>
                <a:lnTo>
                  <a:pt x="512472" y="220626"/>
                </a:lnTo>
                <a:lnTo>
                  <a:pt x="516636" y="268986"/>
                </a:lnTo>
                <a:lnTo>
                  <a:pt x="512472" y="317345"/>
                </a:lnTo>
                <a:lnTo>
                  <a:pt x="500469" y="362857"/>
                </a:lnTo>
                <a:lnTo>
                  <a:pt x="481358" y="404763"/>
                </a:lnTo>
                <a:lnTo>
                  <a:pt x="455868" y="442303"/>
                </a:lnTo>
                <a:lnTo>
                  <a:pt x="424730" y="474720"/>
                </a:lnTo>
                <a:lnTo>
                  <a:pt x="388676" y="501254"/>
                </a:lnTo>
                <a:lnTo>
                  <a:pt x="348435" y="521147"/>
                </a:lnTo>
                <a:lnTo>
                  <a:pt x="304739" y="533639"/>
                </a:lnTo>
                <a:lnTo>
                  <a:pt x="258318" y="537972"/>
                </a:lnTo>
                <a:lnTo>
                  <a:pt x="211896" y="533639"/>
                </a:lnTo>
                <a:lnTo>
                  <a:pt x="168200" y="521147"/>
                </a:lnTo>
                <a:lnTo>
                  <a:pt x="127959" y="501254"/>
                </a:lnTo>
                <a:lnTo>
                  <a:pt x="91905" y="474720"/>
                </a:lnTo>
                <a:lnTo>
                  <a:pt x="60767" y="442303"/>
                </a:lnTo>
                <a:lnTo>
                  <a:pt x="35277" y="404763"/>
                </a:lnTo>
                <a:lnTo>
                  <a:pt x="16166" y="362857"/>
                </a:lnTo>
                <a:lnTo>
                  <a:pt x="4163" y="317345"/>
                </a:lnTo>
                <a:lnTo>
                  <a:pt x="0" y="268986"/>
                </a:lnTo>
                <a:close/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170938" y="5153405"/>
            <a:ext cx="516890" cy="538480"/>
          </a:xfrm>
          <a:custGeom>
            <a:avLst/>
            <a:gdLst/>
            <a:ahLst/>
            <a:cxnLst/>
            <a:rect l="l" t="t" r="r" b="b"/>
            <a:pathLst>
              <a:path w="516889" h="538479">
                <a:moveTo>
                  <a:pt x="258318" y="0"/>
                </a:moveTo>
                <a:lnTo>
                  <a:pt x="211896" y="4332"/>
                </a:lnTo>
                <a:lnTo>
                  <a:pt x="168200" y="16824"/>
                </a:lnTo>
                <a:lnTo>
                  <a:pt x="127959" y="36717"/>
                </a:lnTo>
                <a:lnTo>
                  <a:pt x="91905" y="63251"/>
                </a:lnTo>
                <a:lnTo>
                  <a:pt x="60767" y="95668"/>
                </a:lnTo>
                <a:lnTo>
                  <a:pt x="35277" y="133208"/>
                </a:lnTo>
                <a:lnTo>
                  <a:pt x="16166" y="175114"/>
                </a:lnTo>
                <a:lnTo>
                  <a:pt x="4163" y="220626"/>
                </a:lnTo>
                <a:lnTo>
                  <a:pt x="0" y="268986"/>
                </a:lnTo>
                <a:lnTo>
                  <a:pt x="4163" y="317345"/>
                </a:lnTo>
                <a:lnTo>
                  <a:pt x="16166" y="362857"/>
                </a:lnTo>
                <a:lnTo>
                  <a:pt x="35277" y="404763"/>
                </a:lnTo>
                <a:lnTo>
                  <a:pt x="60767" y="442303"/>
                </a:lnTo>
                <a:lnTo>
                  <a:pt x="91905" y="474720"/>
                </a:lnTo>
                <a:lnTo>
                  <a:pt x="127959" y="501254"/>
                </a:lnTo>
                <a:lnTo>
                  <a:pt x="168200" y="521147"/>
                </a:lnTo>
                <a:lnTo>
                  <a:pt x="211896" y="533639"/>
                </a:lnTo>
                <a:lnTo>
                  <a:pt x="258318" y="537972"/>
                </a:lnTo>
                <a:lnTo>
                  <a:pt x="304739" y="533639"/>
                </a:lnTo>
                <a:lnTo>
                  <a:pt x="348435" y="521147"/>
                </a:lnTo>
                <a:lnTo>
                  <a:pt x="388676" y="501254"/>
                </a:lnTo>
                <a:lnTo>
                  <a:pt x="424730" y="474720"/>
                </a:lnTo>
                <a:lnTo>
                  <a:pt x="455868" y="442303"/>
                </a:lnTo>
                <a:lnTo>
                  <a:pt x="481358" y="404763"/>
                </a:lnTo>
                <a:lnTo>
                  <a:pt x="500469" y="362857"/>
                </a:lnTo>
                <a:lnTo>
                  <a:pt x="512472" y="317345"/>
                </a:lnTo>
                <a:lnTo>
                  <a:pt x="516636" y="268986"/>
                </a:lnTo>
                <a:lnTo>
                  <a:pt x="512472" y="220626"/>
                </a:lnTo>
                <a:lnTo>
                  <a:pt x="500469" y="175114"/>
                </a:lnTo>
                <a:lnTo>
                  <a:pt x="481358" y="133208"/>
                </a:lnTo>
                <a:lnTo>
                  <a:pt x="455868" y="95668"/>
                </a:lnTo>
                <a:lnTo>
                  <a:pt x="424730" y="63251"/>
                </a:lnTo>
                <a:lnTo>
                  <a:pt x="388676" y="36717"/>
                </a:lnTo>
                <a:lnTo>
                  <a:pt x="348435" y="16824"/>
                </a:lnTo>
                <a:lnTo>
                  <a:pt x="304739" y="4332"/>
                </a:lnTo>
                <a:lnTo>
                  <a:pt x="258318" y="0"/>
                </a:lnTo>
                <a:close/>
              </a:path>
            </a:pathLst>
          </a:custGeom>
          <a:solidFill>
            <a:srgbClr val="006386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70938" y="5153405"/>
            <a:ext cx="516890" cy="538480"/>
          </a:xfrm>
          <a:custGeom>
            <a:avLst/>
            <a:gdLst/>
            <a:ahLst/>
            <a:cxnLst/>
            <a:rect l="l" t="t" r="r" b="b"/>
            <a:pathLst>
              <a:path w="516889" h="538479">
                <a:moveTo>
                  <a:pt x="0" y="268986"/>
                </a:moveTo>
                <a:lnTo>
                  <a:pt x="4163" y="220626"/>
                </a:lnTo>
                <a:lnTo>
                  <a:pt x="16166" y="175114"/>
                </a:lnTo>
                <a:lnTo>
                  <a:pt x="35277" y="133208"/>
                </a:lnTo>
                <a:lnTo>
                  <a:pt x="60767" y="95668"/>
                </a:lnTo>
                <a:lnTo>
                  <a:pt x="91905" y="63251"/>
                </a:lnTo>
                <a:lnTo>
                  <a:pt x="127959" y="36717"/>
                </a:lnTo>
                <a:lnTo>
                  <a:pt x="168200" y="16824"/>
                </a:lnTo>
                <a:lnTo>
                  <a:pt x="211896" y="4332"/>
                </a:lnTo>
                <a:lnTo>
                  <a:pt x="258318" y="0"/>
                </a:lnTo>
                <a:lnTo>
                  <a:pt x="304739" y="4332"/>
                </a:lnTo>
                <a:lnTo>
                  <a:pt x="348435" y="16824"/>
                </a:lnTo>
                <a:lnTo>
                  <a:pt x="388676" y="36717"/>
                </a:lnTo>
                <a:lnTo>
                  <a:pt x="424730" y="63251"/>
                </a:lnTo>
                <a:lnTo>
                  <a:pt x="455868" y="95668"/>
                </a:lnTo>
                <a:lnTo>
                  <a:pt x="481358" y="133208"/>
                </a:lnTo>
                <a:lnTo>
                  <a:pt x="500469" y="175114"/>
                </a:lnTo>
                <a:lnTo>
                  <a:pt x="512472" y="220626"/>
                </a:lnTo>
                <a:lnTo>
                  <a:pt x="516636" y="268986"/>
                </a:lnTo>
                <a:lnTo>
                  <a:pt x="512472" y="317345"/>
                </a:lnTo>
                <a:lnTo>
                  <a:pt x="500469" y="362857"/>
                </a:lnTo>
                <a:lnTo>
                  <a:pt x="481358" y="404763"/>
                </a:lnTo>
                <a:lnTo>
                  <a:pt x="455868" y="442303"/>
                </a:lnTo>
                <a:lnTo>
                  <a:pt x="424730" y="474720"/>
                </a:lnTo>
                <a:lnTo>
                  <a:pt x="388676" y="501254"/>
                </a:lnTo>
                <a:lnTo>
                  <a:pt x="348435" y="521147"/>
                </a:lnTo>
                <a:lnTo>
                  <a:pt x="304739" y="533639"/>
                </a:lnTo>
                <a:lnTo>
                  <a:pt x="258318" y="537972"/>
                </a:lnTo>
                <a:lnTo>
                  <a:pt x="211896" y="533639"/>
                </a:lnTo>
                <a:lnTo>
                  <a:pt x="168200" y="521147"/>
                </a:lnTo>
                <a:lnTo>
                  <a:pt x="127959" y="501254"/>
                </a:lnTo>
                <a:lnTo>
                  <a:pt x="91905" y="474720"/>
                </a:lnTo>
                <a:lnTo>
                  <a:pt x="60767" y="442303"/>
                </a:lnTo>
                <a:lnTo>
                  <a:pt x="35277" y="404763"/>
                </a:lnTo>
                <a:lnTo>
                  <a:pt x="16166" y="362857"/>
                </a:lnTo>
                <a:lnTo>
                  <a:pt x="4163" y="317345"/>
                </a:lnTo>
                <a:lnTo>
                  <a:pt x="0" y="268986"/>
                </a:lnTo>
                <a:close/>
              </a:path>
            </a:pathLst>
          </a:custGeom>
          <a:ln w="198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361438" y="4997958"/>
            <a:ext cx="515620" cy="539750"/>
          </a:xfrm>
          <a:custGeom>
            <a:avLst/>
            <a:gdLst/>
            <a:ahLst/>
            <a:cxnLst/>
            <a:rect l="l" t="t" r="r" b="b"/>
            <a:pathLst>
              <a:path w="515619" h="539750">
                <a:moveTo>
                  <a:pt x="257556" y="0"/>
                </a:moveTo>
                <a:lnTo>
                  <a:pt x="211261" y="4346"/>
                </a:lnTo>
                <a:lnTo>
                  <a:pt x="167688" y="16876"/>
                </a:lnTo>
                <a:lnTo>
                  <a:pt x="127564" y="36830"/>
                </a:lnTo>
                <a:lnTo>
                  <a:pt x="91617" y="63443"/>
                </a:lnTo>
                <a:lnTo>
                  <a:pt x="60575" y="95955"/>
                </a:lnTo>
                <a:lnTo>
                  <a:pt x="35164" y="133604"/>
                </a:lnTo>
                <a:lnTo>
                  <a:pt x="16113" y="175626"/>
                </a:lnTo>
                <a:lnTo>
                  <a:pt x="4149" y="221262"/>
                </a:lnTo>
                <a:lnTo>
                  <a:pt x="0" y="269748"/>
                </a:lnTo>
                <a:lnTo>
                  <a:pt x="4149" y="318233"/>
                </a:lnTo>
                <a:lnTo>
                  <a:pt x="16113" y="363869"/>
                </a:lnTo>
                <a:lnTo>
                  <a:pt x="35164" y="405892"/>
                </a:lnTo>
                <a:lnTo>
                  <a:pt x="60575" y="443540"/>
                </a:lnTo>
                <a:lnTo>
                  <a:pt x="91617" y="476052"/>
                </a:lnTo>
                <a:lnTo>
                  <a:pt x="127564" y="502666"/>
                </a:lnTo>
                <a:lnTo>
                  <a:pt x="167688" y="522619"/>
                </a:lnTo>
                <a:lnTo>
                  <a:pt x="211261" y="535149"/>
                </a:lnTo>
                <a:lnTo>
                  <a:pt x="257556" y="539496"/>
                </a:lnTo>
                <a:lnTo>
                  <a:pt x="303850" y="535149"/>
                </a:lnTo>
                <a:lnTo>
                  <a:pt x="347423" y="522619"/>
                </a:lnTo>
                <a:lnTo>
                  <a:pt x="387547" y="502666"/>
                </a:lnTo>
                <a:lnTo>
                  <a:pt x="423494" y="476052"/>
                </a:lnTo>
                <a:lnTo>
                  <a:pt x="454536" y="443540"/>
                </a:lnTo>
                <a:lnTo>
                  <a:pt x="479947" y="405892"/>
                </a:lnTo>
                <a:lnTo>
                  <a:pt x="498998" y="363869"/>
                </a:lnTo>
                <a:lnTo>
                  <a:pt x="510962" y="318233"/>
                </a:lnTo>
                <a:lnTo>
                  <a:pt x="515112" y="269748"/>
                </a:lnTo>
                <a:lnTo>
                  <a:pt x="510962" y="221262"/>
                </a:lnTo>
                <a:lnTo>
                  <a:pt x="498998" y="175626"/>
                </a:lnTo>
                <a:lnTo>
                  <a:pt x="479947" y="133604"/>
                </a:lnTo>
                <a:lnTo>
                  <a:pt x="454536" y="95955"/>
                </a:lnTo>
                <a:lnTo>
                  <a:pt x="423494" y="63443"/>
                </a:lnTo>
                <a:lnTo>
                  <a:pt x="387547" y="36830"/>
                </a:lnTo>
                <a:lnTo>
                  <a:pt x="347423" y="16876"/>
                </a:lnTo>
                <a:lnTo>
                  <a:pt x="303850" y="4346"/>
                </a:lnTo>
                <a:lnTo>
                  <a:pt x="257556" y="0"/>
                </a:lnTo>
                <a:close/>
              </a:path>
            </a:pathLst>
          </a:custGeom>
          <a:solidFill>
            <a:srgbClr val="006386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361438" y="4997958"/>
            <a:ext cx="515620" cy="539750"/>
          </a:xfrm>
          <a:custGeom>
            <a:avLst/>
            <a:gdLst/>
            <a:ahLst/>
            <a:cxnLst/>
            <a:rect l="l" t="t" r="r" b="b"/>
            <a:pathLst>
              <a:path w="515619" h="539750">
                <a:moveTo>
                  <a:pt x="0" y="269748"/>
                </a:moveTo>
                <a:lnTo>
                  <a:pt x="4149" y="221262"/>
                </a:lnTo>
                <a:lnTo>
                  <a:pt x="16113" y="175626"/>
                </a:lnTo>
                <a:lnTo>
                  <a:pt x="35164" y="133604"/>
                </a:lnTo>
                <a:lnTo>
                  <a:pt x="60575" y="95955"/>
                </a:lnTo>
                <a:lnTo>
                  <a:pt x="91617" y="63443"/>
                </a:lnTo>
                <a:lnTo>
                  <a:pt x="127564" y="36830"/>
                </a:lnTo>
                <a:lnTo>
                  <a:pt x="167688" y="16876"/>
                </a:lnTo>
                <a:lnTo>
                  <a:pt x="211261" y="4346"/>
                </a:lnTo>
                <a:lnTo>
                  <a:pt x="257556" y="0"/>
                </a:lnTo>
                <a:lnTo>
                  <a:pt x="303850" y="4346"/>
                </a:lnTo>
                <a:lnTo>
                  <a:pt x="347423" y="16876"/>
                </a:lnTo>
                <a:lnTo>
                  <a:pt x="387547" y="36830"/>
                </a:lnTo>
                <a:lnTo>
                  <a:pt x="423494" y="63443"/>
                </a:lnTo>
                <a:lnTo>
                  <a:pt x="454536" y="95955"/>
                </a:lnTo>
                <a:lnTo>
                  <a:pt x="479947" y="133604"/>
                </a:lnTo>
                <a:lnTo>
                  <a:pt x="498998" y="175626"/>
                </a:lnTo>
                <a:lnTo>
                  <a:pt x="510962" y="221262"/>
                </a:lnTo>
                <a:lnTo>
                  <a:pt x="515112" y="269748"/>
                </a:lnTo>
                <a:lnTo>
                  <a:pt x="510962" y="318233"/>
                </a:lnTo>
                <a:lnTo>
                  <a:pt x="498998" y="363869"/>
                </a:lnTo>
                <a:lnTo>
                  <a:pt x="479947" y="405892"/>
                </a:lnTo>
                <a:lnTo>
                  <a:pt x="454536" y="443540"/>
                </a:lnTo>
                <a:lnTo>
                  <a:pt x="423494" y="476052"/>
                </a:lnTo>
                <a:lnTo>
                  <a:pt x="387547" y="502666"/>
                </a:lnTo>
                <a:lnTo>
                  <a:pt x="347423" y="522619"/>
                </a:lnTo>
                <a:lnTo>
                  <a:pt x="303850" y="535149"/>
                </a:lnTo>
                <a:lnTo>
                  <a:pt x="257556" y="539496"/>
                </a:lnTo>
                <a:lnTo>
                  <a:pt x="211261" y="535149"/>
                </a:lnTo>
                <a:lnTo>
                  <a:pt x="167688" y="522619"/>
                </a:lnTo>
                <a:lnTo>
                  <a:pt x="127564" y="502666"/>
                </a:lnTo>
                <a:lnTo>
                  <a:pt x="91617" y="476052"/>
                </a:lnTo>
                <a:lnTo>
                  <a:pt x="60575" y="443540"/>
                </a:lnTo>
                <a:lnTo>
                  <a:pt x="35164" y="405892"/>
                </a:lnTo>
                <a:lnTo>
                  <a:pt x="16113" y="363869"/>
                </a:lnTo>
                <a:lnTo>
                  <a:pt x="4149" y="318233"/>
                </a:lnTo>
                <a:lnTo>
                  <a:pt x="0" y="269748"/>
                </a:lnTo>
                <a:close/>
              </a:path>
            </a:pathLst>
          </a:custGeom>
          <a:ln w="198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85010" y="4997958"/>
            <a:ext cx="516890" cy="539750"/>
          </a:xfrm>
          <a:custGeom>
            <a:avLst/>
            <a:gdLst/>
            <a:ahLst/>
            <a:cxnLst/>
            <a:rect l="l" t="t" r="r" b="b"/>
            <a:pathLst>
              <a:path w="516889" h="539750">
                <a:moveTo>
                  <a:pt x="258317" y="0"/>
                </a:moveTo>
                <a:lnTo>
                  <a:pt x="211896" y="4346"/>
                </a:lnTo>
                <a:lnTo>
                  <a:pt x="168200" y="16876"/>
                </a:lnTo>
                <a:lnTo>
                  <a:pt x="127959" y="36830"/>
                </a:lnTo>
                <a:lnTo>
                  <a:pt x="91905" y="63443"/>
                </a:lnTo>
                <a:lnTo>
                  <a:pt x="60767" y="95955"/>
                </a:lnTo>
                <a:lnTo>
                  <a:pt x="35277" y="133604"/>
                </a:lnTo>
                <a:lnTo>
                  <a:pt x="16166" y="175626"/>
                </a:lnTo>
                <a:lnTo>
                  <a:pt x="4163" y="221262"/>
                </a:lnTo>
                <a:lnTo>
                  <a:pt x="0" y="269748"/>
                </a:lnTo>
                <a:lnTo>
                  <a:pt x="4163" y="318233"/>
                </a:lnTo>
                <a:lnTo>
                  <a:pt x="16166" y="363869"/>
                </a:lnTo>
                <a:lnTo>
                  <a:pt x="35277" y="405892"/>
                </a:lnTo>
                <a:lnTo>
                  <a:pt x="60767" y="443540"/>
                </a:lnTo>
                <a:lnTo>
                  <a:pt x="91905" y="476052"/>
                </a:lnTo>
                <a:lnTo>
                  <a:pt x="127959" y="502666"/>
                </a:lnTo>
                <a:lnTo>
                  <a:pt x="168200" y="522619"/>
                </a:lnTo>
                <a:lnTo>
                  <a:pt x="211896" y="535149"/>
                </a:lnTo>
                <a:lnTo>
                  <a:pt x="258317" y="539496"/>
                </a:lnTo>
                <a:lnTo>
                  <a:pt x="304739" y="535149"/>
                </a:lnTo>
                <a:lnTo>
                  <a:pt x="348435" y="522619"/>
                </a:lnTo>
                <a:lnTo>
                  <a:pt x="388676" y="502666"/>
                </a:lnTo>
                <a:lnTo>
                  <a:pt x="424730" y="476052"/>
                </a:lnTo>
                <a:lnTo>
                  <a:pt x="455868" y="443540"/>
                </a:lnTo>
                <a:lnTo>
                  <a:pt x="481358" y="405892"/>
                </a:lnTo>
                <a:lnTo>
                  <a:pt x="500469" y="363869"/>
                </a:lnTo>
                <a:lnTo>
                  <a:pt x="512472" y="318233"/>
                </a:lnTo>
                <a:lnTo>
                  <a:pt x="516635" y="269748"/>
                </a:lnTo>
                <a:lnTo>
                  <a:pt x="512472" y="221262"/>
                </a:lnTo>
                <a:lnTo>
                  <a:pt x="500469" y="175626"/>
                </a:lnTo>
                <a:lnTo>
                  <a:pt x="481358" y="133604"/>
                </a:lnTo>
                <a:lnTo>
                  <a:pt x="455868" y="95955"/>
                </a:lnTo>
                <a:lnTo>
                  <a:pt x="424730" y="63443"/>
                </a:lnTo>
                <a:lnTo>
                  <a:pt x="388676" y="36830"/>
                </a:lnTo>
                <a:lnTo>
                  <a:pt x="348435" y="16876"/>
                </a:lnTo>
                <a:lnTo>
                  <a:pt x="304739" y="4346"/>
                </a:lnTo>
                <a:lnTo>
                  <a:pt x="258317" y="0"/>
                </a:lnTo>
                <a:close/>
              </a:path>
            </a:pathLst>
          </a:custGeom>
          <a:solidFill>
            <a:srgbClr val="006386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85010" y="4997958"/>
            <a:ext cx="516890" cy="539750"/>
          </a:xfrm>
          <a:custGeom>
            <a:avLst/>
            <a:gdLst/>
            <a:ahLst/>
            <a:cxnLst/>
            <a:rect l="l" t="t" r="r" b="b"/>
            <a:pathLst>
              <a:path w="516889" h="539750">
                <a:moveTo>
                  <a:pt x="0" y="269748"/>
                </a:moveTo>
                <a:lnTo>
                  <a:pt x="4163" y="221262"/>
                </a:lnTo>
                <a:lnTo>
                  <a:pt x="16166" y="175626"/>
                </a:lnTo>
                <a:lnTo>
                  <a:pt x="35277" y="133604"/>
                </a:lnTo>
                <a:lnTo>
                  <a:pt x="60767" y="95955"/>
                </a:lnTo>
                <a:lnTo>
                  <a:pt x="91905" y="63443"/>
                </a:lnTo>
                <a:lnTo>
                  <a:pt x="127959" y="36830"/>
                </a:lnTo>
                <a:lnTo>
                  <a:pt x="168200" y="16876"/>
                </a:lnTo>
                <a:lnTo>
                  <a:pt x="211896" y="4346"/>
                </a:lnTo>
                <a:lnTo>
                  <a:pt x="258317" y="0"/>
                </a:lnTo>
                <a:lnTo>
                  <a:pt x="304739" y="4346"/>
                </a:lnTo>
                <a:lnTo>
                  <a:pt x="348435" y="16876"/>
                </a:lnTo>
                <a:lnTo>
                  <a:pt x="388676" y="36830"/>
                </a:lnTo>
                <a:lnTo>
                  <a:pt x="424730" y="63443"/>
                </a:lnTo>
                <a:lnTo>
                  <a:pt x="455868" y="95955"/>
                </a:lnTo>
                <a:lnTo>
                  <a:pt x="481358" y="133604"/>
                </a:lnTo>
                <a:lnTo>
                  <a:pt x="500469" y="175626"/>
                </a:lnTo>
                <a:lnTo>
                  <a:pt x="512472" y="221262"/>
                </a:lnTo>
                <a:lnTo>
                  <a:pt x="516635" y="269748"/>
                </a:lnTo>
                <a:lnTo>
                  <a:pt x="512472" y="318233"/>
                </a:lnTo>
                <a:lnTo>
                  <a:pt x="500469" y="363869"/>
                </a:lnTo>
                <a:lnTo>
                  <a:pt x="481358" y="405892"/>
                </a:lnTo>
                <a:lnTo>
                  <a:pt x="455868" y="443540"/>
                </a:lnTo>
                <a:lnTo>
                  <a:pt x="424730" y="476052"/>
                </a:lnTo>
                <a:lnTo>
                  <a:pt x="388676" y="502666"/>
                </a:lnTo>
                <a:lnTo>
                  <a:pt x="348435" y="522619"/>
                </a:lnTo>
                <a:lnTo>
                  <a:pt x="304739" y="535149"/>
                </a:lnTo>
                <a:lnTo>
                  <a:pt x="258317" y="539496"/>
                </a:lnTo>
                <a:lnTo>
                  <a:pt x="211896" y="535149"/>
                </a:lnTo>
                <a:lnTo>
                  <a:pt x="168200" y="522619"/>
                </a:lnTo>
                <a:lnTo>
                  <a:pt x="127959" y="502666"/>
                </a:lnTo>
                <a:lnTo>
                  <a:pt x="91905" y="476052"/>
                </a:lnTo>
                <a:lnTo>
                  <a:pt x="60767" y="443540"/>
                </a:lnTo>
                <a:lnTo>
                  <a:pt x="35277" y="405892"/>
                </a:lnTo>
                <a:lnTo>
                  <a:pt x="16166" y="363869"/>
                </a:lnTo>
                <a:lnTo>
                  <a:pt x="4163" y="318233"/>
                </a:lnTo>
                <a:lnTo>
                  <a:pt x="0" y="269748"/>
                </a:lnTo>
                <a:close/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13663" y="6598507"/>
            <a:ext cx="438150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" dirty="0">
                <a:latin typeface="Arial"/>
                <a:cs typeface="Arial"/>
              </a:rPr>
              <a:t>Page</a:t>
            </a:r>
            <a:r>
              <a:rPr sz="1000" spc="-65" dirty="0">
                <a:latin typeface="Arial"/>
                <a:cs typeface="Arial"/>
              </a:rPr>
              <a:t> </a:t>
            </a:r>
            <a:fld id="{81D60167-4931-47E6-BA6A-407CBD079E47}" type="slidenum">
              <a:rPr sz="1000" spc="-5" dirty="0">
                <a:latin typeface="Arial"/>
                <a:cs typeface="Arial"/>
              </a:rPr>
              <a:pPr marL="12700">
                <a:lnSpc>
                  <a:spcPct val="100000"/>
                </a:lnSpc>
              </a:pPr>
              <a:t>4</a:t>
            </a:fld>
            <a:endParaRPr sz="1000">
              <a:latin typeface="Arial"/>
              <a:cs typeface="Arial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47" name="object 4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4508" y="1578305"/>
            <a:ext cx="100952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4669"/>
                </a:solidFill>
              </a:rPr>
              <a:t>Leverage these forces </a:t>
            </a:r>
            <a:r>
              <a:rPr sz="2800" dirty="0">
                <a:solidFill>
                  <a:srgbClr val="004669"/>
                </a:solidFill>
              </a:rPr>
              <a:t>to transform </a:t>
            </a:r>
            <a:r>
              <a:rPr sz="2800" spc="-15" dirty="0">
                <a:solidFill>
                  <a:srgbClr val="004669"/>
                </a:solidFill>
              </a:rPr>
              <a:t>your </a:t>
            </a:r>
            <a:r>
              <a:rPr sz="2800" spc="-5" dirty="0">
                <a:solidFill>
                  <a:srgbClr val="004669"/>
                </a:solidFill>
              </a:rPr>
              <a:t>education</a:t>
            </a:r>
            <a:r>
              <a:rPr sz="2800" spc="215" dirty="0">
                <a:solidFill>
                  <a:srgbClr val="004669"/>
                </a:solidFill>
              </a:rPr>
              <a:t> </a:t>
            </a:r>
            <a:r>
              <a:rPr sz="2800" spc="-5" dirty="0">
                <a:solidFill>
                  <a:srgbClr val="004669"/>
                </a:solidFill>
              </a:rPr>
              <a:t>process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555498" y="2478785"/>
            <a:ext cx="3694429" cy="3694429"/>
          </a:xfrm>
          <a:custGeom>
            <a:avLst/>
            <a:gdLst/>
            <a:ahLst/>
            <a:cxnLst/>
            <a:rect l="l" t="t" r="r" b="b"/>
            <a:pathLst>
              <a:path w="3694429" h="3694429">
                <a:moveTo>
                  <a:pt x="1847088" y="0"/>
                </a:moveTo>
                <a:lnTo>
                  <a:pt x="0" y="1847088"/>
                </a:lnTo>
                <a:lnTo>
                  <a:pt x="1847088" y="3694176"/>
                </a:lnTo>
                <a:lnTo>
                  <a:pt x="3694176" y="1847088"/>
                </a:lnTo>
                <a:lnTo>
                  <a:pt x="1847088" y="0"/>
                </a:lnTo>
                <a:close/>
              </a:path>
            </a:pathLst>
          </a:custGeom>
          <a:solidFill>
            <a:srgbClr val="41AA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5498" y="2478785"/>
            <a:ext cx="3694429" cy="3694429"/>
          </a:xfrm>
          <a:custGeom>
            <a:avLst/>
            <a:gdLst/>
            <a:ahLst/>
            <a:cxnLst/>
            <a:rect l="l" t="t" r="r" b="b"/>
            <a:pathLst>
              <a:path w="3694429" h="3694429">
                <a:moveTo>
                  <a:pt x="0" y="1847088"/>
                </a:moveTo>
                <a:lnTo>
                  <a:pt x="1847088" y="0"/>
                </a:lnTo>
                <a:lnTo>
                  <a:pt x="3694176" y="1847088"/>
                </a:lnTo>
                <a:lnTo>
                  <a:pt x="1847088" y="3694176"/>
                </a:lnTo>
                <a:lnTo>
                  <a:pt x="0" y="1847088"/>
                </a:lnTo>
                <a:close/>
              </a:path>
            </a:pathLst>
          </a:custGeom>
          <a:ln w="50292">
            <a:solidFill>
              <a:srgbClr val="A4E0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49945" y="2478785"/>
            <a:ext cx="3694429" cy="3694429"/>
          </a:xfrm>
          <a:custGeom>
            <a:avLst/>
            <a:gdLst/>
            <a:ahLst/>
            <a:cxnLst/>
            <a:rect l="l" t="t" r="r" b="b"/>
            <a:pathLst>
              <a:path w="3694429" h="3694429">
                <a:moveTo>
                  <a:pt x="1847087" y="0"/>
                </a:moveTo>
                <a:lnTo>
                  <a:pt x="0" y="1847088"/>
                </a:lnTo>
                <a:lnTo>
                  <a:pt x="1847087" y="3694176"/>
                </a:lnTo>
                <a:lnTo>
                  <a:pt x="3694176" y="1847088"/>
                </a:lnTo>
                <a:lnTo>
                  <a:pt x="1847087" y="0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49945" y="2478785"/>
            <a:ext cx="3694429" cy="3694429"/>
          </a:xfrm>
          <a:custGeom>
            <a:avLst/>
            <a:gdLst/>
            <a:ahLst/>
            <a:cxnLst/>
            <a:rect l="l" t="t" r="r" b="b"/>
            <a:pathLst>
              <a:path w="3694429" h="3694429">
                <a:moveTo>
                  <a:pt x="0" y="1847088"/>
                </a:moveTo>
                <a:lnTo>
                  <a:pt x="1847087" y="0"/>
                </a:lnTo>
                <a:lnTo>
                  <a:pt x="3694176" y="1847088"/>
                </a:lnTo>
                <a:lnTo>
                  <a:pt x="1847087" y="3694176"/>
                </a:lnTo>
                <a:lnTo>
                  <a:pt x="0" y="1847088"/>
                </a:lnTo>
                <a:close/>
              </a:path>
            </a:pathLst>
          </a:custGeom>
          <a:ln w="50292">
            <a:solidFill>
              <a:srgbClr val="A4E0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54200" y="3291332"/>
            <a:ext cx="1095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IDE</a:t>
            </a:r>
            <a:r>
              <a:rPr sz="1800" b="1" spc="-19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84056" y="3291332"/>
            <a:ext cx="1426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UTILIZATION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97863" y="3933444"/>
            <a:ext cx="1062227" cy="6720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01467" y="3934967"/>
            <a:ext cx="1004316" cy="6705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331452" y="4875276"/>
            <a:ext cx="845820" cy="7299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40495" y="3930396"/>
            <a:ext cx="1120140" cy="6111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936480" y="3811523"/>
            <a:ext cx="1031748" cy="7299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06383" y="3653028"/>
            <a:ext cx="2897505" cy="2291080"/>
          </a:xfrm>
          <a:custGeom>
            <a:avLst/>
            <a:gdLst/>
            <a:ahLst/>
            <a:cxnLst/>
            <a:rect l="l" t="t" r="r" b="b"/>
            <a:pathLst>
              <a:path w="2897504" h="2291079">
                <a:moveTo>
                  <a:pt x="596773" y="0"/>
                </a:moveTo>
                <a:lnTo>
                  <a:pt x="19304" y="375285"/>
                </a:lnTo>
                <a:lnTo>
                  <a:pt x="0" y="943229"/>
                </a:lnTo>
                <a:lnTo>
                  <a:pt x="1405255" y="2290572"/>
                </a:lnTo>
                <a:lnTo>
                  <a:pt x="2897124" y="856615"/>
                </a:lnTo>
                <a:lnTo>
                  <a:pt x="2675763" y="240665"/>
                </a:lnTo>
                <a:lnTo>
                  <a:pt x="2338832" y="48133"/>
                </a:lnTo>
                <a:lnTo>
                  <a:pt x="596773" y="0"/>
                </a:lnTo>
                <a:close/>
              </a:path>
            </a:pathLst>
          </a:custGeom>
          <a:solidFill>
            <a:srgbClr val="005F86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49601" y="4825746"/>
            <a:ext cx="523240" cy="538480"/>
          </a:xfrm>
          <a:custGeom>
            <a:avLst/>
            <a:gdLst/>
            <a:ahLst/>
            <a:cxnLst/>
            <a:rect l="l" t="t" r="r" b="b"/>
            <a:pathLst>
              <a:path w="523239" h="538479">
                <a:moveTo>
                  <a:pt x="261366" y="0"/>
                </a:moveTo>
                <a:lnTo>
                  <a:pt x="214371" y="4332"/>
                </a:lnTo>
                <a:lnTo>
                  <a:pt x="170146" y="16824"/>
                </a:lnTo>
                <a:lnTo>
                  <a:pt x="129427" y="36717"/>
                </a:lnTo>
                <a:lnTo>
                  <a:pt x="92950" y="63251"/>
                </a:lnTo>
                <a:lnTo>
                  <a:pt x="61453" y="95668"/>
                </a:lnTo>
                <a:lnTo>
                  <a:pt x="35672" y="133208"/>
                </a:lnTo>
                <a:lnTo>
                  <a:pt x="16345" y="175114"/>
                </a:lnTo>
                <a:lnTo>
                  <a:pt x="4209" y="220626"/>
                </a:lnTo>
                <a:lnTo>
                  <a:pt x="0" y="268985"/>
                </a:lnTo>
                <a:lnTo>
                  <a:pt x="4209" y="317345"/>
                </a:lnTo>
                <a:lnTo>
                  <a:pt x="16345" y="362857"/>
                </a:lnTo>
                <a:lnTo>
                  <a:pt x="35672" y="404763"/>
                </a:lnTo>
                <a:lnTo>
                  <a:pt x="61453" y="442303"/>
                </a:lnTo>
                <a:lnTo>
                  <a:pt x="92950" y="474720"/>
                </a:lnTo>
                <a:lnTo>
                  <a:pt x="129427" y="501254"/>
                </a:lnTo>
                <a:lnTo>
                  <a:pt x="170146" y="521147"/>
                </a:lnTo>
                <a:lnTo>
                  <a:pt x="214371" y="533639"/>
                </a:lnTo>
                <a:lnTo>
                  <a:pt x="261366" y="537971"/>
                </a:lnTo>
                <a:lnTo>
                  <a:pt x="308360" y="533639"/>
                </a:lnTo>
                <a:lnTo>
                  <a:pt x="352585" y="521147"/>
                </a:lnTo>
                <a:lnTo>
                  <a:pt x="393304" y="501254"/>
                </a:lnTo>
                <a:lnTo>
                  <a:pt x="429781" y="474720"/>
                </a:lnTo>
                <a:lnTo>
                  <a:pt x="461278" y="442303"/>
                </a:lnTo>
                <a:lnTo>
                  <a:pt x="487059" y="404763"/>
                </a:lnTo>
                <a:lnTo>
                  <a:pt x="506386" y="362857"/>
                </a:lnTo>
                <a:lnTo>
                  <a:pt x="518522" y="317345"/>
                </a:lnTo>
                <a:lnTo>
                  <a:pt x="522731" y="268985"/>
                </a:lnTo>
                <a:lnTo>
                  <a:pt x="518522" y="220626"/>
                </a:lnTo>
                <a:lnTo>
                  <a:pt x="506386" y="175114"/>
                </a:lnTo>
                <a:lnTo>
                  <a:pt x="487059" y="133208"/>
                </a:lnTo>
                <a:lnTo>
                  <a:pt x="461278" y="95668"/>
                </a:lnTo>
                <a:lnTo>
                  <a:pt x="429781" y="63251"/>
                </a:lnTo>
                <a:lnTo>
                  <a:pt x="393304" y="36717"/>
                </a:lnTo>
                <a:lnTo>
                  <a:pt x="352585" y="16824"/>
                </a:lnTo>
                <a:lnTo>
                  <a:pt x="308360" y="4332"/>
                </a:lnTo>
                <a:lnTo>
                  <a:pt x="261366" y="0"/>
                </a:lnTo>
                <a:close/>
              </a:path>
            </a:pathLst>
          </a:custGeom>
          <a:solidFill>
            <a:srgbClr val="A4E0E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49601" y="4825746"/>
            <a:ext cx="523240" cy="538480"/>
          </a:xfrm>
          <a:custGeom>
            <a:avLst/>
            <a:gdLst/>
            <a:ahLst/>
            <a:cxnLst/>
            <a:rect l="l" t="t" r="r" b="b"/>
            <a:pathLst>
              <a:path w="523239" h="538479">
                <a:moveTo>
                  <a:pt x="0" y="268985"/>
                </a:moveTo>
                <a:lnTo>
                  <a:pt x="4209" y="220626"/>
                </a:lnTo>
                <a:lnTo>
                  <a:pt x="16345" y="175114"/>
                </a:lnTo>
                <a:lnTo>
                  <a:pt x="35672" y="133208"/>
                </a:lnTo>
                <a:lnTo>
                  <a:pt x="61453" y="95668"/>
                </a:lnTo>
                <a:lnTo>
                  <a:pt x="92950" y="63251"/>
                </a:lnTo>
                <a:lnTo>
                  <a:pt x="129427" y="36717"/>
                </a:lnTo>
                <a:lnTo>
                  <a:pt x="170146" y="16824"/>
                </a:lnTo>
                <a:lnTo>
                  <a:pt x="214371" y="4332"/>
                </a:lnTo>
                <a:lnTo>
                  <a:pt x="261366" y="0"/>
                </a:lnTo>
                <a:lnTo>
                  <a:pt x="308360" y="4332"/>
                </a:lnTo>
                <a:lnTo>
                  <a:pt x="352585" y="16824"/>
                </a:lnTo>
                <a:lnTo>
                  <a:pt x="393304" y="36717"/>
                </a:lnTo>
                <a:lnTo>
                  <a:pt x="429781" y="63251"/>
                </a:lnTo>
                <a:lnTo>
                  <a:pt x="461278" y="95668"/>
                </a:lnTo>
                <a:lnTo>
                  <a:pt x="487059" y="133208"/>
                </a:lnTo>
                <a:lnTo>
                  <a:pt x="506386" y="175114"/>
                </a:lnTo>
                <a:lnTo>
                  <a:pt x="518522" y="220626"/>
                </a:lnTo>
                <a:lnTo>
                  <a:pt x="522731" y="268985"/>
                </a:lnTo>
                <a:lnTo>
                  <a:pt x="518522" y="317345"/>
                </a:lnTo>
                <a:lnTo>
                  <a:pt x="506386" y="362857"/>
                </a:lnTo>
                <a:lnTo>
                  <a:pt x="487059" y="404763"/>
                </a:lnTo>
                <a:lnTo>
                  <a:pt x="461278" y="442303"/>
                </a:lnTo>
                <a:lnTo>
                  <a:pt x="429781" y="474720"/>
                </a:lnTo>
                <a:lnTo>
                  <a:pt x="393304" y="501254"/>
                </a:lnTo>
                <a:lnTo>
                  <a:pt x="352585" y="521147"/>
                </a:lnTo>
                <a:lnTo>
                  <a:pt x="308360" y="533639"/>
                </a:lnTo>
                <a:lnTo>
                  <a:pt x="261366" y="537971"/>
                </a:lnTo>
                <a:lnTo>
                  <a:pt x="214371" y="533639"/>
                </a:lnTo>
                <a:lnTo>
                  <a:pt x="170146" y="521147"/>
                </a:lnTo>
                <a:lnTo>
                  <a:pt x="129427" y="501254"/>
                </a:lnTo>
                <a:lnTo>
                  <a:pt x="92950" y="474720"/>
                </a:lnTo>
                <a:lnTo>
                  <a:pt x="61453" y="442303"/>
                </a:lnTo>
                <a:lnTo>
                  <a:pt x="35672" y="404763"/>
                </a:lnTo>
                <a:lnTo>
                  <a:pt x="16345" y="362857"/>
                </a:lnTo>
                <a:lnTo>
                  <a:pt x="4209" y="317345"/>
                </a:lnTo>
                <a:lnTo>
                  <a:pt x="0" y="268985"/>
                </a:lnTo>
                <a:close/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49601" y="5125973"/>
            <a:ext cx="523240" cy="539750"/>
          </a:xfrm>
          <a:custGeom>
            <a:avLst/>
            <a:gdLst/>
            <a:ahLst/>
            <a:cxnLst/>
            <a:rect l="l" t="t" r="r" b="b"/>
            <a:pathLst>
              <a:path w="523239" h="539750">
                <a:moveTo>
                  <a:pt x="261366" y="0"/>
                </a:moveTo>
                <a:lnTo>
                  <a:pt x="214371" y="4346"/>
                </a:lnTo>
                <a:lnTo>
                  <a:pt x="170146" y="16876"/>
                </a:lnTo>
                <a:lnTo>
                  <a:pt x="129427" y="36830"/>
                </a:lnTo>
                <a:lnTo>
                  <a:pt x="92950" y="63443"/>
                </a:lnTo>
                <a:lnTo>
                  <a:pt x="61453" y="95955"/>
                </a:lnTo>
                <a:lnTo>
                  <a:pt x="35672" y="133604"/>
                </a:lnTo>
                <a:lnTo>
                  <a:pt x="16345" y="175626"/>
                </a:lnTo>
                <a:lnTo>
                  <a:pt x="4209" y="221262"/>
                </a:lnTo>
                <a:lnTo>
                  <a:pt x="0" y="269747"/>
                </a:lnTo>
                <a:lnTo>
                  <a:pt x="4209" y="318233"/>
                </a:lnTo>
                <a:lnTo>
                  <a:pt x="16345" y="363869"/>
                </a:lnTo>
                <a:lnTo>
                  <a:pt x="35672" y="405892"/>
                </a:lnTo>
                <a:lnTo>
                  <a:pt x="61453" y="443540"/>
                </a:lnTo>
                <a:lnTo>
                  <a:pt x="92950" y="476052"/>
                </a:lnTo>
                <a:lnTo>
                  <a:pt x="129427" y="502666"/>
                </a:lnTo>
                <a:lnTo>
                  <a:pt x="170146" y="522619"/>
                </a:lnTo>
                <a:lnTo>
                  <a:pt x="214371" y="535149"/>
                </a:lnTo>
                <a:lnTo>
                  <a:pt x="261366" y="539495"/>
                </a:lnTo>
                <a:lnTo>
                  <a:pt x="308360" y="535149"/>
                </a:lnTo>
                <a:lnTo>
                  <a:pt x="352585" y="522619"/>
                </a:lnTo>
                <a:lnTo>
                  <a:pt x="393304" y="502666"/>
                </a:lnTo>
                <a:lnTo>
                  <a:pt x="429781" y="476052"/>
                </a:lnTo>
                <a:lnTo>
                  <a:pt x="461278" y="443540"/>
                </a:lnTo>
                <a:lnTo>
                  <a:pt x="487059" y="405892"/>
                </a:lnTo>
                <a:lnTo>
                  <a:pt x="506386" y="363869"/>
                </a:lnTo>
                <a:lnTo>
                  <a:pt x="518522" y="318233"/>
                </a:lnTo>
                <a:lnTo>
                  <a:pt x="522731" y="269747"/>
                </a:lnTo>
                <a:lnTo>
                  <a:pt x="518522" y="221262"/>
                </a:lnTo>
                <a:lnTo>
                  <a:pt x="506386" y="175626"/>
                </a:lnTo>
                <a:lnTo>
                  <a:pt x="487059" y="133604"/>
                </a:lnTo>
                <a:lnTo>
                  <a:pt x="461278" y="95955"/>
                </a:lnTo>
                <a:lnTo>
                  <a:pt x="429781" y="63443"/>
                </a:lnTo>
                <a:lnTo>
                  <a:pt x="393304" y="36830"/>
                </a:lnTo>
                <a:lnTo>
                  <a:pt x="352585" y="16876"/>
                </a:lnTo>
                <a:lnTo>
                  <a:pt x="308360" y="4346"/>
                </a:lnTo>
                <a:lnTo>
                  <a:pt x="261366" y="0"/>
                </a:lnTo>
                <a:close/>
              </a:path>
            </a:pathLst>
          </a:custGeom>
          <a:solidFill>
            <a:srgbClr val="A4E0E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49601" y="5125973"/>
            <a:ext cx="523240" cy="539750"/>
          </a:xfrm>
          <a:custGeom>
            <a:avLst/>
            <a:gdLst/>
            <a:ahLst/>
            <a:cxnLst/>
            <a:rect l="l" t="t" r="r" b="b"/>
            <a:pathLst>
              <a:path w="523239" h="539750">
                <a:moveTo>
                  <a:pt x="0" y="269747"/>
                </a:moveTo>
                <a:lnTo>
                  <a:pt x="4209" y="221262"/>
                </a:lnTo>
                <a:lnTo>
                  <a:pt x="16345" y="175626"/>
                </a:lnTo>
                <a:lnTo>
                  <a:pt x="35672" y="133603"/>
                </a:lnTo>
                <a:lnTo>
                  <a:pt x="61453" y="95955"/>
                </a:lnTo>
                <a:lnTo>
                  <a:pt x="92950" y="63443"/>
                </a:lnTo>
                <a:lnTo>
                  <a:pt x="129427" y="36829"/>
                </a:lnTo>
                <a:lnTo>
                  <a:pt x="170146" y="16876"/>
                </a:lnTo>
                <a:lnTo>
                  <a:pt x="214371" y="4346"/>
                </a:lnTo>
                <a:lnTo>
                  <a:pt x="261366" y="0"/>
                </a:lnTo>
                <a:lnTo>
                  <a:pt x="308360" y="4346"/>
                </a:lnTo>
                <a:lnTo>
                  <a:pt x="352585" y="16876"/>
                </a:lnTo>
                <a:lnTo>
                  <a:pt x="393304" y="36830"/>
                </a:lnTo>
                <a:lnTo>
                  <a:pt x="429781" y="63443"/>
                </a:lnTo>
                <a:lnTo>
                  <a:pt x="461278" y="95955"/>
                </a:lnTo>
                <a:lnTo>
                  <a:pt x="487059" y="133604"/>
                </a:lnTo>
                <a:lnTo>
                  <a:pt x="506386" y="175626"/>
                </a:lnTo>
                <a:lnTo>
                  <a:pt x="518522" y="221262"/>
                </a:lnTo>
                <a:lnTo>
                  <a:pt x="522731" y="269747"/>
                </a:lnTo>
                <a:lnTo>
                  <a:pt x="518522" y="318233"/>
                </a:lnTo>
                <a:lnTo>
                  <a:pt x="506386" y="363869"/>
                </a:lnTo>
                <a:lnTo>
                  <a:pt x="487059" y="405891"/>
                </a:lnTo>
                <a:lnTo>
                  <a:pt x="461278" y="443540"/>
                </a:lnTo>
                <a:lnTo>
                  <a:pt x="429781" y="476052"/>
                </a:lnTo>
                <a:lnTo>
                  <a:pt x="393304" y="502665"/>
                </a:lnTo>
                <a:lnTo>
                  <a:pt x="352585" y="522619"/>
                </a:lnTo>
                <a:lnTo>
                  <a:pt x="308360" y="535149"/>
                </a:lnTo>
                <a:lnTo>
                  <a:pt x="261366" y="539495"/>
                </a:lnTo>
                <a:lnTo>
                  <a:pt x="214371" y="535149"/>
                </a:lnTo>
                <a:lnTo>
                  <a:pt x="170146" y="522619"/>
                </a:lnTo>
                <a:lnTo>
                  <a:pt x="129427" y="502666"/>
                </a:lnTo>
                <a:lnTo>
                  <a:pt x="92950" y="476052"/>
                </a:lnTo>
                <a:lnTo>
                  <a:pt x="61453" y="443540"/>
                </a:lnTo>
                <a:lnTo>
                  <a:pt x="35672" y="405892"/>
                </a:lnTo>
                <a:lnTo>
                  <a:pt x="16345" y="363869"/>
                </a:lnTo>
                <a:lnTo>
                  <a:pt x="4209" y="318233"/>
                </a:lnTo>
                <a:lnTo>
                  <a:pt x="0" y="269747"/>
                </a:lnTo>
                <a:close/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41626" y="4972050"/>
            <a:ext cx="523240" cy="538480"/>
          </a:xfrm>
          <a:custGeom>
            <a:avLst/>
            <a:gdLst/>
            <a:ahLst/>
            <a:cxnLst/>
            <a:rect l="l" t="t" r="r" b="b"/>
            <a:pathLst>
              <a:path w="523239" h="538479">
                <a:moveTo>
                  <a:pt x="261366" y="0"/>
                </a:moveTo>
                <a:lnTo>
                  <a:pt x="214371" y="4332"/>
                </a:lnTo>
                <a:lnTo>
                  <a:pt x="170146" y="16824"/>
                </a:lnTo>
                <a:lnTo>
                  <a:pt x="129427" y="36717"/>
                </a:lnTo>
                <a:lnTo>
                  <a:pt x="92950" y="63251"/>
                </a:lnTo>
                <a:lnTo>
                  <a:pt x="61453" y="95668"/>
                </a:lnTo>
                <a:lnTo>
                  <a:pt x="35672" y="133208"/>
                </a:lnTo>
                <a:lnTo>
                  <a:pt x="16345" y="175114"/>
                </a:lnTo>
                <a:lnTo>
                  <a:pt x="4209" y="220626"/>
                </a:lnTo>
                <a:lnTo>
                  <a:pt x="0" y="268986"/>
                </a:lnTo>
                <a:lnTo>
                  <a:pt x="4209" y="317345"/>
                </a:lnTo>
                <a:lnTo>
                  <a:pt x="16345" y="362857"/>
                </a:lnTo>
                <a:lnTo>
                  <a:pt x="35672" y="404763"/>
                </a:lnTo>
                <a:lnTo>
                  <a:pt x="61453" y="442303"/>
                </a:lnTo>
                <a:lnTo>
                  <a:pt x="92950" y="474720"/>
                </a:lnTo>
                <a:lnTo>
                  <a:pt x="129427" y="501254"/>
                </a:lnTo>
                <a:lnTo>
                  <a:pt x="170146" y="521147"/>
                </a:lnTo>
                <a:lnTo>
                  <a:pt x="214371" y="533639"/>
                </a:lnTo>
                <a:lnTo>
                  <a:pt x="261366" y="537972"/>
                </a:lnTo>
                <a:lnTo>
                  <a:pt x="308360" y="533639"/>
                </a:lnTo>
                <a:lnTo>
                  <a:pt x="352585" y="521147"/>
                </a:lnTo>
                <a:lnTo>
                  <a:pt x="393304" y="501254"/>
                </a:lnTo>
                <a:lnTo>
                  <a:pt x="429781" y="474720"/>
                </a:lnTo>
                <a:lnTo>
                  <a:pt x="461278" y="442303"/>
                </a:lnTo>
                <a:lnTo>
                  <a:pt x="487059" y="404763"/>
                </a:lnTo>
                <a:lnTo>
                  <a:pt x="506386" y="362857"/>
                </a:lnTo>
                <a:lnTo>
                  <a:pt x="518522" y="317345"/>
                </a:lnTo>
                <a:lnTo>
                  <a:pt x="522731" y="268986"/>
                </a:lnTo>
                <a:lnTo>
                  <a:pt x="518522" y="220626"/>
                </a:lnTo>
                <a:lnTo>
                  <a:pt x="506386" y="175114"/>
                </a:lnTo>
                <a:lnTo>
                  <a:pt x="487059" y="133208"/>
                </a:lnTo>
                <a:lnTo>
                  <a:pt x="461278" y="95668"/>
                </a:lnTo>
                <a:lnTo>
                  <a:pt x="429781" y="63251"/>
                </a:lnTo>
                <a:lnTo>
                  <a:pt x="393304" y="36717"/>
                </a:lnTo>
                <a:lnTo>
                  <a:pt x="352585" y="16824"/>
                </a:lnTo>
                <a:lnTo>
                  <a:pt x="308360" y="4332"/>
                </a:lnTo>
                <a:lnTo>
                  <a:pt x="261366" y="0"/>
                </a:lnTo>
                <a:close/>
              </a:path>
            </a:pathLst>
          </a:custGeom>
          <a:solidFill>
            <a:srgbClr val="A4E0E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41626" y="4972050"/>
            <a:ext cx="523240" cy="538480"/>
          </a:xfrm>
          <a:custGeom>
            <a:avLst/>
            <a:gdLst/>
            <a:ahLst/>
            <a:cxnLst/>
            <a:rect l="l" t="t" r="r" b="b"/>
            <a:pathLst>
              <a:path w="523239" h="538479">
                <a:moveTo>
                  <a:pt x="0" y="268986"/>
                </a:moveTo>
                <a:lnTo>
                  <a:pt x="4209" y="220626"/>
                </a:lnTo>
                <a:lnTo>
                  <a:pt x="16345" y="175114"/>
                </a:lnTo>
                <a:lnTo>
                  <a:pt x="35672" y="133208"/>
                </a:lnTo>
                <a:lnTo>
                  <a:pt x="61453" y="95668"/>
                </a:lnTo>
                <a:lnTo>
                  <a:pt x="92950" y="63251"/>
                </a:lnTo>
                <a:lnTo>
                  <a:pt x="129427" y="36717"/>
                </a:lnTo>
                <a:lnTo>
                  <a:pt x="170146" y="16824"/>
                </a:lnTo>
                <a:lnTo>
                  <a:pt x="214371" y="4332"/>
                </a:lnTo>
                <a:lnTo>
                  <a:pt x="261366" y="0"/>
                </a:lnTo>
                <a:lnTo>
                  <a:pt x="308360" y="4332"/>
                </a:lnTo>
                <a:lnTo>
                  <a:pt x="352585" y="16824"/>
                </a:lnTo>
                <a:lnTo>
                  <a:pt x="393304" y="36717"/>
                </a:lnTo>
                <a:lnTo>
                  <a:pt x="429781" y="63251"/>
                </a:lnTo>
                <a:lnTo>
                  <a:pt x="461278" y="95668"/>
                </a:lnTo>
                <a:lnTo>
                  <a:pt x="487059" y="133208"/>
                </a:lnTo>
                <a:lnTo>
                  <a:pt x="506386" y="175114"/>
                </a:lnTo>
                <a:lnTo>
                  <a:pt x="518522" y="220626"/>
                </a:lnTo>
                <a:lnTo>
                  <a:pt x="522731" y="268986"/>
                </a:lnTo>
                <a:lnTo>
                  <a:pt x="518522" y="317345"/>
                </a:lnTo>
                <a:lnTo>
                  <a:pt x="506386" y="362857"/>
                </a:lnTo>
                <a:lnTo>
                  <a:pt x="487059" y="404763"/>
                </a:lnTo>
                <a:lnTo>
                  <a:pt x="461278" y="442303"/>
                </a:lnTo>
                <a:lnTo>
                  <a:pt x="429781" y="474720"/>
                </a:lnTo>
                <a:lnTo>
                  <a:pt x="393304" y="501254"/>
                </a:lnTo>
                <a:lnTo>
                  <a:pt x="352585" y="521147"/>
                </a:lnTo>
                <a:lnTo>
                  <a:pt x="308360" y="533639"/>
                </a:lnTo>
                <a:lnTo>
                  <a:pt x="261366" y="537972"/>
                </a:lnTo>
                <a:lnTo>
                  <a:pt x="214371" y="533639"/>
                </a:lnTo>
                <a:lnTo>
                  <a:pt x="170146" y="521147"/>
                </a:lnTo>
                <a:lnTo>
                  <a:pt x="129427" y="501254"/>
                </a:lnTo>
                <a:lnTo>
                  <a:pt x="92950" y="474720"/>
                </a:lnTo>
                <a:lnTo>
                  <a:pt x="61453" y="442303"/>
                </a:lnTo>
                <a:lnTo>
                  <a:pt x="35672" y="404763"/>
                </a:lnTo>
                <a:lnTo>
                  <a:pt x="16345" y="362857"/>
                </a:lnTo>
                <a:lnTo>
                  <a:pt x="4209" y="317345"/>
                </a:lnTo>
                <a:lnTo>
                  <a:pt x="0" y="268986"/>
                </a:lnTo>
                <a:close/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960626" y="4972050"/>
            <a:ext cx="524510" cy="538480"/>
          </a:xfrm>
          <a:custGeom>
            <a:avLst/>
            <a:gdLst/>
            <a:ahLst/>
            <a:cxnLst/>
            <a:rect l="l" t="t" r="r" b="b"/>
            <a:pathLst>
              <a:path w="524510" h="538479">
                <a:moveTo>
                  <a:pt x="262128" y="0"/>
                </a:moveTo>
                <a:lnTo>
                  <a:pt x="215007" y="4332"/>
                </a:lnTo>
                <a:lnTo>
                  <a:pt x="170658" y="16824"/>
                </a:lnTo>
                <a:lnTo>
                  <a:pt x="129822" y="36717"/>
                </a:lnTo>
                <a:lnTo>
                  <a:pt x="93237" y="63251"/>
                </a:lnTo>
                <a:lnTo>
                  <a:pt x="61645" y="95668"/>
                </a:lnTo>
                <a:lnTo>
                  <a:pt x="35785" y="133208"/>
                </a:lnTo>
                <a:lnTo>
                  <a:pt x="16398" y="175114"/>
                </a:lnTo>
                <a:lnTo>
                  <a:pt x="4222" y="220626"/>
                </a:lnTo>
                <a:lnTo>
                  <a:pt x="0" y="268986"/>
                </a:lnTo>
                <a:lnTo>
                  <a:pt x="4222" y="317345"/>
                </a:lnTo>
                <a:lnTo>
                  <a:pt x="16398" y="362857"/>
                </a:lnTo>
                <a:lnTo>
                  <a:pt x="35785" y="404763"/>
                </a:lnTo>
                <a:lnTo>
                  <a:pt x="61645" y="442303"/>
                </a:lnTo>
                <a:lnTo>
                  <a:pt x="93237" y="474720"/>
                </a:lnTo>
                <a:lnTo>
                  <a:pt x="129822" y="501254"/>
                </a:lnTo>
                <a:lnTo>
                  <a:pt x="170658" y="521147"/>
                </a:lnTo>
                <a:lnTo>
                  <a:pt x="215007" y="533639"/>
                </a:lnTo>
                <a:lnTo>
                  <a:pt x="262128" y="537972"/>
                </a:lnTo>
                <a:lnTo>
                  <a:pt x="309248" y="533639"/>
                </a:lnTo>
                <a:lnTo>
                  <a:pt x="353597" y="521147"/>
                </a:lnTo>
                <a:lnTo>
                  <a:pt x="394433" y="501254"/>
                </a:lnTo>
                <a:lnTo>
                  <a:pt x="431018" y="474720"/>
                </a:lnTo>
                <a:lnTo>
                  <a:pt x="462610" y="442303"/>
                </a:lnTo>
                <a:lnTo>
                  <a:pt x="488470" y="404763"/>
                </a:lnTo>
                <a:lnTo>
                  <a:pt x="507857" y="362857"/>
                </a:lnTo>
                <a:lnTo>
                  <a:pt x="520033" y="317345"/>
                </a:lnTo>
                <a:lnTo>
                  <a:pt x="524256" y="268986"/>
                </a:lnTo>
                <a:lnTo>
                  <a:pt x="520033" y="220626"/>
                </a:lnTo>
                <a:lnTo>
                  <a:pt x="507857" y="175114"/>
                </a:lnTo>
                <a:lnTo>
                  <a:pt x="488470" y="133208"/>
                </a:lnTo>
                <a:lnTo>
                  <a:pt x="462610" y="95668"/>
                </a:lnTo>
                <a:lnTo>
                  <a:pt x="431018" y="63251"/>
                </a:lnTo>
                <a:lnTo>
                  <a:pt x="394433" y="36717"/>
                </a:lnTo>
                <a:lnTo>
                  <a:pt x="353597" y="16824"/>
                </a:lnTo>
                <a:lnTo>
                  <a:pt x="309248" y="4332"/>
                </a:lnTo>
                <a:lnTo>
                  <a:pt x="262128" y="0"/>
                </a:lnTo>
                <a:close/>
              </a:path>
            </a:pathLst>
          </a:custGeom>
          <a:solidFill>
            <a:srgbClr val="A4E0E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960626" y="4972050"/>
            <a:ext cx="524510" cy="538480"/>
          </a:xfrm>
          <a:custGeom>
            <a:avLst/>
            <a:gdLst/>
            <a:ahLst/>
            <a:cxnLst/>
            <a:rect l="l" t="t" r="r" b="b"/>
            <a:pathLst>
              <a:path w="524510" h="538479">
                <a:moveTo>
                  <a:pt x="0" y="268986"/>
                </a:moveTo>
                <a:lnTo>
                  <a:pt x="4222" y="220626"/>
                </a:lnTo>
                <a:lnTo>
                  <a:pt x="16398" y="175114"/>
                </a:lnTo>
                <a:lnTo>
                  <a:pt x="35785" y="133208"/>
                </a:lnTo>
                <a:lnTo>
                  <a:pt x="61645" y="95668"/>
                </a:lnTo>
                <a:lnTo>
                  <a:pt x="93237" y="63251"/>
                </a:lnTo>
                <a:lnTo>
                  <a:pt x="129822" y="36717"/>
                </a:lnTo>
                <a:lnTo>
                  <a:pt x="170658" y="16824"/>
                </a:lnTo>
                <a:lnTo>
                  <a:pt x="215007" y="4332"/>
                </a:lnTo>
                <a:lnTo>
                  <a:pt x="262128" y="0"/>
                </a:lnTo>
                <a:lnTo>
                  <a:pt x="309248" y="4332"/>
                </a:lnTo>
                <a:lnTo>
                  <a:pt x="353597" y="16824"/>
                </a:lnTo>
                <a:lnTo>
                  <a:pt x="394433" y="36717"/>
                </a:lnTo>
                <a:lnTo>
                  <a:pt x="431018" y="63251"/>
                </a:lnTo>
                <a:lnTo>
                  <a:pt x="462610" y="95668"/>
                </a:lnTo>
                <a:lnTo>
                  <a:pt x="488470" y="133208"/>
                </a:lnTo>
                <a:lnTo>
                  <a:pt x="507857" y="175114"/>
                </a:lnTo>
                <a:lnTo>
                  <a:pt x="520033" y="220626"/>
                </a:lnTo>
                <a:lnTo>
                  <a:pt x="524256" y="268986"/>
                </a:lnTo>
                <a:lnTo>
                  <a:pt x="520033" y="317345"/>
                </a:lnTo>
                <a:lnTo>
                  <a:pt x="507857" y="362857"/>
                </a:lnTo>
                <a:lnTo>
                  <a:pt x="488470" y="404763"/>
                </a:lnTo>
                <a:lnTo>
                  <a:pt x="462610" y="442303"/>
                </a:lnTo>
                <a:lnTo>
                  <a:pt x="431018" y="474720"/>
                </a:lnTo>
                <a:lnTo>
                  <a:pt x="394433" y="501254"/>
                </a:lnTo>
                <a:lnTo>
                  <a:pt x="353597" y="521147"/>
                </a:lnTo>
                <a:lnTo>
                  <a:pt x="309248" y="533639"/>
                </a:lnTo>
                <a:lnTo>
                  <a:pt x="262128" y="537972"/>
                </a:lnTo>
                <a:lnTo>
                  <a:pt x="215007" y="533639"/>
                </a:lnTo>
                <a:lnTo>
                  <a:pt x="170658" y="521147"/>
                </a:lnTo>
                <a:lnTo>
                  <a:pt x="129822" y="501254"/>
                </a:lnTo>
                <a:lnTo>
                  <a:pt x="93237" y="474720"/>
                </a:lnTo>
                <a:lnTo>
                  <a:pt x="61645" y="442303"/>
                </a:lnTo>
                <a:lnTo>
                  <a:pt x="35785" y="404763"/>
                </a:lnTo>
                <a:lnTo>
                  <a:pt x="16398" y="362857"/>
                </a:lnTo>
                <a:lnTo>
                  <a:pt x="4222" y="317345"/>
                </a:lnTo>
                <a:lnTo>
                  <a:pt x="0" y="268986"/>
                </a:lnTo>
                <a:close/>
              </a:path>
            </a:pathLst>
          </a:custGeom>
          <a:ln w="198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64691" y="3730752"/>
            <a:ext cx="2897505" cy="2291080"/>
          </a:xfrm>
          <a:custGeom>
            <a:avLst/>
            <a:gdLst/>
            <a:ahLst/>
            <a:cxnLst/>
            <a:rect l="l" t="t" r="r" b="b"/>
            <a:pathLst>
              <a:path w="2897504" h="2291079">
                <a:moveTo>
                  <a:pt x="596772" y="0"/>
                </a:moveTo>
                <a:lnTo>
                  <a:pt x="19253" y="375285"/>
                </a:lnTo>
                <a:lnTo>
                  <a:pt x="0" y="943229"/>
                </a:lnTo>
                <a:lnTo>
                  <a:pt x="1405255" y="2290572"/>
                </a:lnTo>
                <a:lnTo>
                  <a:pt x="2897124" y="856615"/>
                </a:lnTo>
                <a:lnTo>
                  <a:pt x="2675763" y="240665"/>
                </a:lnTo>
                <a:lnTo>
                  <a:pt x="2338832" y="48133"/>
                </a:lnTo>
                <a:lnTo>
                  <a:pt x="596772" y="0"/>
                </a:lnTo>
                <a:close/>
              </a:path>
            </a:pathLst>
          </a:custGeom>
          <a:solidFill>
            <a:srgbClr val="41AAC7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251197" y="2478785"/>
            <a:ext cx="3694429" cy="3694429"/>
          </a:xfrm>
          <a:custGeom>
            <a:avLst/>
            <a:gdLst/>
            <a:ahLst/>
            <a:cxnLst/>
            <a:rect l="l" t="t" r="r" b="b"/>
            <a:pathLst>
              <a:path w="3694429" h="3694429">
                <a:moveTo>
                  <a:pt x="1847088" y="0"/>
                </a:moveTo>
                <a:lnTo>
                  <a:pt x="0" y="1847088"/>
                </a:lnTo>
                <a:lnTo>
                  <a:pt x="1847088" y="3694176"/>
                </a:lnTo>
                <a:lnTo>
                  <a:pt x="3694176" y="1847088"/>
                </a:lnTo>
                <a:lnTo>
                  <a:pt x="1847088" y="0"/>
                </a:lnTo>
                <a:close/>
              </a:path>
            </a:pathLst>
          </a:custGeom>
          <a:solidFill>
            <a:srgbClr val="2286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51197" y="2478785"/>
            <a:ext cx="3694429" cy="3694429"/>
          </a:xfrm>
          <a:custGeom>
            <a:avLst/>
            <a:gdLst/>
            <a:ahLst/>
            <a:cxnLst/>
            <a:rect l="l" t="t" r="r" b="b"/>
            <a:pathLst>
              <a:path w="3694429" h="3694429">
                <a:moveTo>
                  <a:pt x="0" y="1847088"/>
                </a:moveTo>
                <a:lnTo>
                  <a:pt x="1847088" y="0"/>
                </a:lnTo>
                <a:lnTo>
                  <a:pt x="3694176" y="1847088"/>
                </a:lnTo>
                <a:lnTo>
                  <a:pt x="1847088" y="3694176"/>
                </a:lnTo>
                <a:lnTo>
                  <a:pt x="0" y="1847088"/>
                </a:lnTo>
                <a:close/>
              </a:path>
            </a:pathLst>
          </a:custGeom>
          <a:ln w="50292">
            <a:solidFill>
              <a:srgbClr val="A4E0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328030" y="3291332"/>
            <a:ext cx="1537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RE</a:t>
            </a:r>
            <a:r>
              <a:rPr sz="1800" b="1" spc="-6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b="1" spc="10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r>
              <a:rPr sz="1800" b="1" spc="-17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510784" y="4844796"/>
            <a:ext cx="1173480" cy="790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01740" y="3857244"/>
            <a:ext cx="787908" cy="7315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103876" y="3811523"/>
            <a:ext cx="662939" cy="7940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13663" y="6598507"/>
            <a:ext cx="438150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" dirty="0">
                <a:latin typeface="Arial"/>
                <a:cs typeface="Arial"/>
              </a:rPr>
              <a:t>Page</a:t>
            </a:r>
            <a:r>
              <a:rPr sz="1000" spc="-65" dirty="0">
                <a:latin typeface="Arial"/>
                <a:cs typeface="Arial"/>
              </a:rPr>
              <a:t> </a:t>
            </a:r>
            <a:fld id="{81D60167-4931-47E6-BA6A-407CBD079E47}" type="slidenum">
              <a:rPr sz="1000" spc="-5" dirty="0">
                <a:latin typeface="Arial"/>
                <a:cs typeface="Arial"/>
              </a:rPr>
              <a:pPr marL="12700">
                <a:lnSpc>
                  <a:spcPct val="100000"/>
                </a:lnSpc>
              </a:pPr>
              <a:t>5</a:t>
            </a:fld>
            <a:endParaRPr sz="1000">
              <a:latin typeface="Arial"/>
              <a:cs typeface="Arial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33" name="object 3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2560"/>
            <a:ext cx="12198350" cy="4084320"/>
          </a:xfrm>
          <a:custGeom>
            <a:avLst/>
            <a:gdLst/>
            <a:ahLst/>
            <a:cxnLst/>
            <a:rect l="l" t="t" r="r" b="b"/>
            <a:pathLst>
              <a:path w="12198350" h="4084320">
                <a:moveTo>
                  <a:pt x="0" y="4084320"/>
                </a:moveTo>
                <a:lnTo>
                  <a:pt x="12198096" y="4084320"/>
                </a:lnTo>
                <a:lnTo>
                  <a:pt x="12198096" y="0"/>
                </a:lnTo>
                <a:lnTo>
                  <a:pt x="0" y="0"/>
                </a:lnTo>
                <a:lnTo>
                  <a:pt x="0" y="4084320"/>
                </a:lnTo>
                <a:close/>
              </a:path>
            </a:pathLst>
          </a:custGeom>
          <a:solidFill>
            <a:srgbClr val="A4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3663" y="411861"/>
            <a:ext cx="492442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0636D"/>
                </a:solidFill>
              </a:rPr>
              <a:t>Digitalization changes the</a:t>
            </a:r>
            <a:r>
              <a:rPr sz="2200" spc="105" dirty="0">
                <a:solidFill>
                  <a:srgbClr val="00636D"/>
                </a:solidFill>
              </a:rPr>
              <a:t> </a:t>
            </a:r>
            <a:r>
              <a:rPr sz="2200" spc="-5" dirty="0">
                <a:solidFill>
                  <a:srgbClr val="00636D"/>
                </a:solidFill>
              </a:rPr>
              <a:t>workplace</a:t>
            </a:r>
            <a:endParaRPr sz="2200"/>
          </a:p>
        </p:txBody>
      </p:sp>
      <p:sp>
        <p:nvSpPr>
          <p:cNvPr id="4" name="object 4"/>
          <p:cNvSpPr txBox="1"/>
          <p:nvPr/>
        </p:nvSpPr>
        <p:spPr>
          <a:xfrm>
            <a:off x="3854958" y="1442820"/>
            <a:ext cx="4366895" cy="62992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800" b="1" dirty="0">
                <a:solidFill>
                  <a:srgbClr val="2286AA"/>
                </a:solidFill>
                <a:latin typeface="Arial"/>
                <a:cs typeface="Arial"/>
              </a:rPr>
              <a:t>Digital </a:t>
            </a:r>
            <a:r>
              <a:rPr sz="1800" b="1" spc="-5" dirty="0">
                <a:solidFill>
                  <a:srgbClr val="2286AA"/>
                </a:solidFill>
                <a:latin typeface="Arial"/>
                <a:cs typeface="Arial"/>
              </a:rPr>
              <a:t>skills are standard</a:t>
            </a:r>
            <a:r>
              <a:rPr sz="1800" b="1" spc="-1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2286AA"/>
                </a:solidFill>
                <a:latin typeface="Arial"/>
                <a:cs typeface="Arial"/>
              </a:rPr>
              <a:t>requirements,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800" b="1" spc="-5" dirty="0">
                <a:solidFill>
                  <a:srgbClr val="2286AA"/>
                </a:solidFill>
                <a:latin typeface="Arial"/>
                <a:cs typeface="Arial"/>
              </a:rPr>
              <a:t>as are analytics </a:t>
            </a:r>
            <a:r>
              <a:rPr sz="1800" b="1" dirty="0">
                <a:solidFill>
                  <a:srgbClr val="2286AA"/>
                </a:solidFill>
                <a:latin typeface="Arial"/>
                <a:cs typeface="Arial"/>
              </a:rPr>
              <a:t>and problem</a:t>
            </a:r>
            <a:r>
              <a:rPr sz="1800" b="1" spc="-2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2286AA"/>
                </a:solidFill>
                <a:latin typeface="Arial"/>
                <a:cs typeface="Arial"/>
              </a:rPr>
              <a:t>solving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4578" y="2537840"/>
            <a:ext cx="2233930" cy="629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2286AA"/>
                </a:solidFill>
                <a:latin typeface="Arial"/>
                <a:cs typeface="Arial"/>
              </a:rPr>
              <a:t>Innovation</a:t>
            </a:r>
            <a:r>
              <a:rPr sz="1800" b="1" spc="-4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2286AA"/>
                </a:solidFill>
                <a:latin typeface="Arial"/>
                <a:cs typeface="Arial"/>
              </a:rPr>
              <a:t>becomes  </a:t>
            </a:r>
            <a:r>
              <a:rPr sz="1800" b="1" spc="-20" dirty="0">
                <a:solidFill>
                  <a:srgbClr val="2286AA"/>
                </a:solidFill>
                <a:latin typeface="Arial"/>
                <a:cs typeface="Arial"/>
              </a:rPr>
              <a:t>everyone’s</a:t>
            </a:r>
            <a:r>
              <a:rPr sz="1800" b="1" spc="3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286AA"/>
                </a:solidFill>
                <a:latin typeface="Arial"/>
                <a:cs typeface="Arial"/>
              </a:rPr>
              <a:t>job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72421" y="2514432"/>
            <a:ext cx="2172335" cy="62865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800" b="1" spc="-5" dirty="0">
                <a:solidFill>
                  <a:srgbClr val="2286AA"/>
                </a:solidFill>
                <a:latin typeface="Arial"/>
                <a:cs typeface="Arial"/>
              </a:rPr>
              <a:t>Birth </a:t>
            </a:r>
            <a:r>
              <a:rPr sz="1800" b="1" dirty="0">
                <a:solidFill>
                  <a:srgbClr val="2286AA"/>
                </a:solidFill>
                <a:latin typeface="Arial"/>
                <a:cs typeface="Arial"/>
              </a:rPr>
              <a:t>of the</a:t>
            </a:r>
            <a:r>
              <a:rPr sz="1800" b="1" spc="-9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286AA"/>
                </a:solidFill>
                <a:latin typeface="Arial"/>
                <a:cs typeface="Arial"/>
              </a:rPr>
              <a:t>“human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800" b="1" spc="-5" dirty="0">
                <a:solidFill>
                  <a:srgbClr val="2286AA"/>
                </a:solidFill>
                <a:latin typeface="Arial"/>
                <a:cs typeface="Arial"/>
              </a:rPr>
              <a:t>cloud” and</a:t>
            </a:r>
            <a:r>
              <a:rPr sz="1800" b="1" spc="-3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286AA"/>
                </a:solidFill>
                <a:latin typeface="Arial"/>
                <a:cs typeface="Arial"/>
              </a:rPr>
              <a:t>guilds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69100" y="2510114"/>
            <a:ext cx="2120900" cy="62865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800" b="1" spc="-10" dirty="0">
                <a:solidFill>
                  <a:srgbClr val="2286AA"/>
                </a:solidFill>
                <a:latin typeface="Arial"/>
                <a:cs typeface="Arial"/>
              </a:rPr>
              <a:t>Analytics</a:t>
            </a:r>
            <a:r>
              <a:rPr sz="1800" b="1" spc="-1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286AA"/>
                </a:solidFill>
                <a:latin typeface="Arial"/>
                <a:cs typeface="Arial"/>
              </a:rPr>
              <a:t>dominate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800" b="1" dirty="0">
                <a:solidFill>
                  <a:srgbClr val="2286AA"/>
                </a:solidFill>
                <a:latin typeface="Arial"/>
                <a:cs typeface="Arial"/>
              </a:rPr>
              <a:t>decision</a:t>
            </a:r>
            <a:r>
              <a:rPr sz="1800" b="1" spc="-2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2286AA"/>
                </a:solidFill>
                <a:latin typeface="Arial"/>
                <a:cs typeface="Arial"/>
              </a:rPr>
              <a:t>making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10685" y="2559811"/>
            <a:ext cx="2743835" cy="629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sz="1800" b="1" dirty="0">
                <a:solidFill>
                  <a:srgbClr val="2286AA"/>
                </a:solidFill>
                <a:latin typeface="Arial"/>
                <a:cs typeface="Arial"/>
              </a:rPr>
              <a:t>Manual labor </a:t>
            </a:r>
            <a:r>
              <a:rPr sz="1800" b="1" spc="-5" dirty="0">
                <a:solidFill>
                  <a:srgbClr val="2286AA"/>
                </a:solidFill>
                <a:latin typeface="Arial"/>
                <a:cs typeface="Arial"/>
              </a:rPr>
              <a:t>and</a:t>
            </a:r>
            <a:r>
              <a:rPr sz="1800" b="1" spc="-10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286AA"/>
                </a:solidFill>
                <a:latin typeface="Arial"/>
                <a:cs typeface="Arial"/>
              </a:rPr>
              <a:t>routine  </a:t>
            </a:r>
            <a:r>
              <a:rPr sz="1800" b="1" spc="-5" dirty="0">
                <a:solidFill>
                  <a:srgbClr val="2286AA"/>
                </a:solidFill>
                <a:latin typeface="Arial"/>
                <a:cs typeface="Arial"/>
              </a:rPr>
              <a:t>tasks</a:t>
            </a:r>
            <a:r>
              <a:rPr sz="1800" b="1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2286AA"/>
                </a:solidFill>
                <a:latin typeface="Arial"/>
                <a:cs typeface="Arial"/>
              </a:rPr>
              <a:t>decline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5516879"/>
            <a:ext cx="12198350" cy="670560"/>
          </a:xfrm>
          <a:custGeom>
            <a:avLst/>
            <a:gdLst/>
            <a:ahLst/>
            <a:cxnLst/>
            <a:rect l="l" t="t" r="r" b="b"/>
            <a:pathLst>
              <a:path w="12198350" h="670560">
                <a:moveTo>
                  <a:pt x="0" y="670560"/>
                </a:moveTo>
                <a:lnTo>
                  <a:pt x="12198096" y="670560"/>
                </a:lnTo>
                <a:lnTo>
                  <a:pt x="12198096" y="0"/>
                </a:lnTo>
                <a:lnTo>
                  <a:pt x="0" y="0"/>
                </a:lnTo>
                <a:lnTo>
                  <a:pt x="0" y="670560"/>
                </a:lnTo>
                <a:close/>
              </a:path>
            </a:pathLst>
          </a:custGeom>
          <a:solidFill>
            <a:srgbClr val="AAAA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88013" y="3925003"/>
            <a:ext cx="825500" cy="471170"/>
          </a:xfrm>
          <a:custGeom>
            <a:avLst/>
            <a:gdLst/>
            <a:ahLst/>
            <a:cxnLst/>
            <a:rect l="l" t="t" r="r" b="b"/>
            <a:pathLst>
              <a:path w="825500" h="471170">
                <a:moveTo>
                  <a:pt x="798765" y="0"/>
                </a:moveTo>
                <a:lnTo>
                  <a:pt x="26560" y="0"/>
                </a:lnTo>
                <a:lnTo>
                  <a:pt x="16433" y="2173"/>
                </a:lnTo>
                <a:lnTo>
                  <a:pt x="7967" y="8083"/>
                </a:lnTo>
                <a:lnTo>
                  <a:pt x="2157" y="16816"/>
                </a:lnTo>
                <a:lnTo>
                  <a:pt x="0" y="27457"/>
                </a:lnTo>
                <a:lnTo>
                  <a:pt x="0" y="471135"/>
                </a:lnTo>
                <a:lnTo>
                  <a:pt x="825335" y="471135"/>
                </a:lnTo>
                <a:lnTo>
                  <a:pt x="825335" y="435717"/>
                </a:lnTo>
                <a:lnTo>
                  <a:pt x="35416" y="435717"/>
                </a:lnTo>
                <a:lnTo>
                  <a:pt x="35416" y="36314"/>
                </a:lnTo>
                <a:lnTo>
                  <a:pt x="825335" y="36314"/>
                </a:lnTo>
                <a:lnTo>
                  <a:pt x="825335" y="27457"/>
                </a:lnTo>
                <a:lnTo>
                  <a:pt x="823301" y="16816"/>
                </a:lnTo>
                <a:lnTo>
                  <a:pt x="817695" y="8083"/>
                </a:lnTo>
                <a:lnTo>
                  <a:pt x="809267" y="2173"/>
                </a:lnTo>
                <a:lnTo>
                  <a:pt x="798765" y="0"/>
                </a:lnTo>
                <a:close/>
              </a:path>
              <a:path w="825500" h="471170">
                <a:moveTo>
                  <a:pt x="825335" y="36314"/>
                </a:moveTo>
                <a:lnTo>
                  <a:pt x="789909" y="36314"/>
                </a:lnTo>
                <a:lnTo>
                  <a:pt x="789909" y="435717"/>
                </a:lnTo>
                <a:lnTo>
                  <a:pt x="825335" y="435717"/>
                </a:lnTo>
                <a:lnTo>
                  <a:pt x="825335" y="36314"/>
                </a:lnTo>
                <a:close/>
              </a:path>
            </a:pathLst>
          </a:custGeom>
          <a:solidFill>
            <a:srgbClr val="636D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88013" y="4407651"/>
            <a:ext cx="825500" cy="0"/>
          </a:xfrm>
          <a:custGeom>
            <a:avLst/>
            <a:gdLst/>
            <a:ahLst/>
            <a:cxnLst/>
            <a:rect l="l" t="t" r="r" b="b"/>
            <a:pathLst>
              <a:path w="825500">
                <a:moveTo>
                  <a:pt x="0" y="0"/>
                </a:moveTo>
                <a:lnTo>
                  <a:pt x="825335" y="0"/>
                </a:lnTo>
              </a:path>
            </a:pathLst>
          </a:custGeom>
          <a:ln w="23025">
            <a:solidFill>
              <a:srgbClr val="505A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55246" y="4436704"/>
            <a:ext cx="890905" cy="0"/>
          </a:xfrm>
          <a:custGeom>
            <a:avLst/>
            <a:gdLst/>
            <a:ahLst/>
            <a:cxnLst/>
            <a:rect l="l" t="t" r="r" b="b"/>
            <a:pathLst>
              <a:path w="890905">
                <a:moveTo>
                  <a:pt x="0" y="0"/>
                </a:moveTo>
                <a:lnTo>
                  <a:pt x="890869" y="0"/>
                </a:lnTo>
              </a:path>
            </a:pathLst>
          </a:custGeom>
          <a:ln w="32228">
            <a:solidFill>
              <a:srgbClr val="636D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55341" y="4419955"/>
            <a:ext cx="890905" cy="0"/>
          </a:xfrm>
          <a:custGeom>
            <a:avLst/>
            <a:gdLst/>
            <a:ahLst/>
            <a:cxnLst/>
            <a:rect l="l" t="t" r="r" b="b"/>
            <a:pathLst>
              <a:path w="890905">
                <a:moveTo>
                  <a:pt x="0" y="0"/>
                </a:moveTo>
                <a:lnTo>
                  <a:pt x="890679" y="0"/>
                </a:lnTo>
              </a:path>
            </a:pathLst>
          </a:custGeom>
          <a:ln w="3175">
            <a:solidFill>
              <a:srgbClr val="636D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23429" y="3961318"/>
            <a:ext cx="755015" cy="399415"/>
          </a:xfrm>
          <a:custGeom>
            <a:avLst/>
            <a:gdLst/>
            <a:ahLst/>
            <a:cxnLst/>
            <a:rect l="l" t="t" r="r" b="b"/>
            <a:pathLst>
              <a:path w="755014" h="399414">
                <a:moveTo>
                  <a:pt x="0" y="399402"/>
                </a:moveTo>
                <a:lnTo>
                  <a:pt x="754492" y="399402"/>
                </a:lnTo>
                <a:lnTo>
                  <a:pt x="754492" y="0"/>
                </a:lnTo>
                <a:lnTo>
                  <a:pt x="0" y="0"/>
                </a:lnTo>
                <a:lnTo>
                  <a:pt x="0" y="3994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247404" y="3476006"/>
            <a:ext cx="1002030" cy="601345"/>
          </a:xfrm>
          <a:custGeom>
            <a:avLst/>
            <a:gdLst/>
            <a:ahLst/>
            <a:cxnLst/>
            <a:rect l="l" t="t" r="r" b="b"/>
            <a:pathLst>
              <a:path w="1002029" h="601345">
                <a:moveTo>
                  <a:pt x="0" y="601320"/>
                </a:moveTo>
                <a:lnTo>
                  <a:pt x="1001562" y="601320"/>
                </a:lnTo>
                <a:lnTo>
                  <a:pt x="1001562" y="0"/>
                </a:lnTo>
                <a:lnTo>
                  <a:pt x="0" y="0"/>
                </a:lnTo>
                <a:lnTo>
                  <a:pt x="0" y="6013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72137" y="3400736"/>
            <a:ext cx="1152525" cy="777240"/>
          </a:xfrm>
          <a:custGeom>
            <a:avLst/>
            <a:gdLst/>
            <a:ahLst/>
            <a:cxnLst/>
            <a:rect l="l" t="t" r="r" b="b"/>
            <a:pathLst>
              <a:path w="1152525" h="777239">
                <a:moveTo>
                  <a:pt x="1145023" y="0"/>
                </a:moveTo>
                <a:lnTo>
                  <a:pt x="6196" y="0"/>
                </a:lnTo>
                <a:lnTo>
                  <a:pt x="0" y="7083"/>
                </a:lnTo>
                <a:lnTo>
                  <a:pt x="0" y="769583"/>
                </a:lnTo>
                <a:lnTo>
                  <a:pt x="6196" y="776667"/>
                </a:lnTo>
                <a:lnTo>
                  <a:pt x="1145023" y="776667"/>
                </a:lnTo>
                <a:lnTo>
                  <a:pt x="1152106" y="769583"/>
                </a:lnTo>
                <a:lnTo>
                  <a:pt x="1152106" y="676590"/>
                </a:lnTo>
                <a:lnTo>
                  <a:pt x="75266" y="676590"/>
                </a:lnTo>
                <a:lnTo>
                  <a:pt x="75266" y="75279"/>
                </a:lnTo>
                <a:lnTo>
                  <a:pt x="1152106" y="75279"/>
                </a:lnTo>
                <a:lnTo>
                  <a:pt x="1152106" y="7083"/>
                </a:lnTo>
                <a:lnTo>
                  <a:pt x="1145023" y="0"/>
                </a:lnTo>
                <a:close/>
              </a:path>
              <a:path w="1152525" h="777239">
                <a:moveTo>
                  <a:pt x="1152106" y="75279"/>
                </a:moveTo>
                <a:lnTo>
                  <a:pt x="1076839" y="75279"/>
                </a:lnTo>
                <a:lnTo>
                  <a:pt x="1076839" y="676590"/>
                </a:lnTo>
                <a:lnTo>
                  <a:pt x="1152106" y="676590"/>
                </a:lnTo>
                <a:lnTo>
                  <a:pt x="1152106" y="75279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06467" y="4108321"/>
            <a:ext cx="37465" cy="38100"/>
          </a:xfrm>
          <a:custGeom>
            <a:avLst/>
            <a:gdLst/>
            <a:ahLst/>
            <a:cxnLst/>
            <a:rect l="l" t="t" r="r" b="b"/>
            <a:pathLst>
              <a:path w="37464" h="38100">
                <a:moveTo>
                  <a:pt x="18600" y="0"/>
                </a:moveTo>
                <a:lnTo>
                  <a:pt x="11209" y="1550"/>
                </a:lnTo>
                <a:lnTo>
                  <a:pt x="5313" y="5757"/>
                </a:lnTo>
                <a:lnTo>
                  <a:pt x="1411" y="11957"/>
                </a:lnTo>
                <a:lnTo>
                  <a:pt x="0" y="19487"/>
                </a:lnTo>
                <a:lnTo>
                  <a:pt x="1411" y="26504"/>
                </a:lnTo>
                <a:lnTo>
                  <a:pt x="5313" y="32441"/>
                </a:lnTo>
                <a:lnTo>
                  <a:pt x="11209" y="36551"/>
                </a:lnTo>
                <a:lnTo>
                  <a:pt x="18600" y="38088"/>
                </a:lnTo>
                <a:lnTo>
                  <a:pt x="25985" y="36551"/>
                </a:lnTo>
                <a:lnTo>
                  <a:pt x="31877" y="32441"/>
                </a:lnTo>
                <a:lnTo>
                  <a:pt x="35778" y="26504"/>
                </a:lnTo>
                <a:lnTo>
                  <a:pt x="37190" y="19487"/>
                </a:lnTo>
                <a:lnTo>
                  <a:pt x="35778" y="11957"/>
                </a:lnTo>
                <a:lnTo>
                  <a:pt x="31877" y="5757"/>
                </a:lnTo>
                <a:lnTo>
                  <a:pt x="25985" y="1550"/>
                </a:lnTo>
                <a:lnTo>
                  <a:pt x="18600" y="0"/>
                </a:lnTo>
                <a:close/>
              </a:path>
            </a:pathLst>
          </a:custGeom>
          <a:solidFill>
            <a:srgbClr val="AEB8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154224" y="4114527"/>
            <a:ext cx="25400" cy="26034"/>
          </a:xfrm>
          <a:custGeom>
            <a:avLst/>
            <a:gdLst/>
            <a:ahLst/>
            <a:cxnLst/>
            <a:rect l="l" t="t" r="r" b="b"/>
            <a:pathLst>
              <a:path w="25400" h="26035">
                <a:moveTo>
                  <a:pt x="18590" y="0"/>
                </a:moveTo>
                <a:lnTo>
                  <a:pt x="5310" y="0"/>
                </a:lnTo>
                <a:lnTo>
                  <a:pt x="0" y="6196"/>
                </a:lnTo>
                <a:lnTo>
                  <a:pt x="0" y="19477"/>
                </a:lnTo>
                <a:lnTo>
                  <a:pt x="5310" y="25674"/>
                </a:lnTo>
                <a:lnTo>
                  <a:pt x="18590" y="25674"/>
                </a:lnTo>
                <a:lnTo>
                  <a:pt x="24786" y="19477"/>
                </a:lnTo>
                <a:lnTo>
                  <a:pt x="24786" y="6196"/>
                </a:lnTo>
                <a:lnTo>
                  <a:pt x="18590" y="0"/>
                </a:lnTo>
                <a:close/>
              </a:path>
            </a:pathLst>
          </a:custGeom>
          <a:solidFill>
            <a:srgbClr val="C7D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660082" y="4187147"/>
            <a:ext cx="175895" cy="126364"/>
          </a:xfrm>
          <a:custGeom>
            <a:avLst/>
            <a:gdLst/>
            <a:ahLst/>
            <a:cxnLst/>
            <a:rect l="l" t="t" r="r" b="b"/>
            <a:pathLst>
              <a:path w="175895" h="126364">
                <a:moveTo>
                  <a:pt x="0" y="125751"/>
                </a:moveTo>
                <a:lnTo>
                  <a:pt x="175340" y="125751"/>
                </a:lnTo>
                <a:lnTo>
                  <a:pt x="175340" y="0"/>
                </a:lnTo>
                <a:lnTo>
                  <a:pt x="0" y="0"/>
                </a:lnTo>
                <a:lnTo>
                  <a:pt x="0" y="125751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397071" y="4354080"/>
            <a:ext cx="701675" cy="0"/>
          </a:xfrm>
          <a:custGeom>
            <a:avLst/>
            <a:gdLst/>
            <a:ahLst/>
            <a:cxnLst/>
            <a:rect l="l" t="t" r="r" b="b"/>
            <a:pathLst>
              <a:path w="701675">
                <a:moveTo>
                  <a:pt x="0" y="0"/>
                </a:moveTo>
                <a:lnTo>
                  <a:pt x="701362" y="0"/>
                </a:lnTo>
              </a:path>
            </a:pathLst>
          </a:custGeom>
          <a:ln w="62876">
            <a:solidFill>
              <a:srgbClr val="7C86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333852" y="3532694"/>
            <a:ext cx="850265" cy="510540"/>
          </a:xfrm>
          <a:custGeom>
            <a:avLst/>
            <a:gdLst/>
            <a:ahLst/>
            <a:cxnLst/>
            <a:rect l="l" t="t" r="r" b="b"/>
            <a:pathLst>
              <a:path w="850265" h="510539">
                <a:moveTo>
                  <a:pt x="0" y="510100"/>
                </a:moveTo>
                <a:lnTo>
                  <a:pt x="850132" y="510100"/>
                </a:lnTo>
                <a:lnTo>
                  <a:pt x="850132" y="0"/>
                </a:lnTo>
                <a:lnTo>
                  <a:pt x="0" y="0"/>
                </a:lnTo>
                <a:lnTo>
                  <a:pt x="0" y="510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270092" y="3468932"/>
            <a:ext cx="977900" cy="659130"/>
          </a:xfrm>
          <a:custGeom>
            <a:avLst/>
            <a:gdLst/>
            <a:ahLst/>
            <a:cxnLst/>
            <a:rect l="l" t="t" r="r" b="b"/>
            <a:pathLst>
              <a:path w="977900" h="659129">
                <a:moveTo>
                  <a:pt x="972342" y="0"/>
                </a:moveTo>
                <a:lnTo>
                  <a:pt x="5310" y="0"/>
                </a:lnTo>
                <a:lnTo>
                  <a:pt x="0" y="6196"/>
                </a:lnTo>
                <a:lnTo>
                  <a:pt x="0" y="653565"/>
                </a:lnTo>
                <a:lnTo>
                  <a:pt x="5310" y="658876"/>
                </a:lnTo>
                <a:lnTo>
                  <a:pt x="972342" y="658876"/>
                </a:lnTo>
                <a:lnTo>
                  <a:pt x="977623" y="653565"/>
                </a:lnTo>
                <a:lnTo>
                  <a:pt x="977623" y="573862"/>
                </a:lnTo>
                <a:lnTo>
                  <a:pt x="63760" y="573862"/>
                </a:lnTo>
                <a:lnTo>
                  <a:pt x="63760" y="63762"/>
                </a:lnTo>
                <a:lnTo>
                  <a:pt x="977623" y="63762"/>
                </a:lnTo>
                <a:lnTo>
                  <a:pt x="977623" y="6196"/>
                </a:lnTo>
                <a:lnTo>
                  <a:pt x="972342" y="0"/>
                </a:lnTo>
                <a:close/>
              </a:path>
              <a:path w="977900" h="659129">
                <a:moveTo>
                  <a:pt x="977623" y="63762"/>
                </a:moveTo>
                <a:lnTo>
                  <a:pt x="913862" y="63762"/>
                </a:lnTo>
                <a:lnTo>
                  <a:pt x="913862" y="573862"/>
                </a:lnTo>
                <a:lnTo>
                  <a:pt x="977623" y="573862"/>
                </a:lnTo>
                <a:lnTo>
                  <a:pt x="977623" y="63762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147691" y="4069356"/>
            <a:ext cx="32384" cy="32384"/>
          </a:xfrm>
          <a:custGeom>
            <a:avLst/>
            <a:gdLst/>
            <a:ahLst/>
            <a:cxnLst/>
            <a:rect l="l" t="t" r="r" b="b"/>
            <a:pathLst>
              <a:path w="32384" h="32385">
                <a:moveTo>
                  <a:pt x="24806" y="0"/>
                </a:moveTo>
                <a:lnTo>
                  <a:pt x="7073" y="0"/>
                </a:lnTo>
                <a:lnTo>
                  <a:pt x="0" y="7083"/>
                </a:lnTo>
                <a:lnTo>
                  <a:pt x="0" y="24797"/>
                </a:lnTo>
                <a:lnTo>
                  <a:pt x="7073" y="31881"/>
                </a:lnTo>
                <a:lnTo>
                  <a:pt x="24806" y="31881"/>
                </a:lnTo>
                <a:lnTo>
                  <a:pt x="31880" y="24797"/>
                </a:lnTo>
                <a:lnTo>
                  <a:pt x="31880" y="7083"/>
                </a:lnTo>
                <a:lnTo>
                  <a:pt x="24806" y="0"/>
                </a:lnTo>
                <a:close/>
              </a:path>
            </a:pathLst>
          </a:custGeom>
          <a:solidFill>
            <a:srgbClr val="AEB8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103358" y="4074676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16836" y="0"/>
                </a:moveTo>
                <a:lnTo>
                  <a:pt x="4483" y="0"/>
                </a:lnTo>
                <a:lnTo>
                  <a:pt x="0" y="5310"/>
                </a:lnTo>
                <a:lnTo>
                  <a:pt x="0" y="16817"/>
                </a:lnTo>
                <a:lnTo>
                  <a:pt x="4483" y="21250"/>
                </a:lnTo>
                <a:lnTo>
                  <a:pt x="16836" y="21250"/>
                </a:lnTo>
                <a:lnTo>
                  <a:pt x="21319" y="16817"/>
                </a:lnTo>
                <a:lnTo>
                  <a:pt x="21319" y="5310"/>
                </a:lnTo>
                <a:lnTo>
                  <a:pt x="16836" y="0"/>
                </a:lnTo>
                <a:close/>
              </a:path>
            </a:pathLst>
          </a:custGeom>
          <a:solidFill>
            <a:srgbClr val="C7D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684533" y="4136655"/>
            <a:ext cx="149225" cy="106680"/>
          </a:xfrm>
          <a:custGeom>
            <a:avLst/>
            <a:gdLst/>
            <a:ahLst/>
            <a:cxnLst/>
            <a:rect l="l" t="t" r="r" b="b"/>
            <a:pathLst>
              <a:path w="149225" h="106679">
                <a:moveTo>
                  <a:pt x="0" y="106274"/>
                </a:moveTo>
                <a:lnTo>
                  <a:pt x="148770" y="106274"/>
                </a:lnTo>
                <a:lnTo>
                  <a:pt x="148770" y="0"/>
                </a:lnTo>
                <a:lnTo>
                  <a:pt x="0" y="0"/>
                </a:lnTo>
                <a:lnTo>
                  <a:pt x="0" y="106274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742117" y="3483099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500" y="0"/>
                </a:moveTo>
                <a:lnTo>
                  <a:pt x="7073" y="0"/>
                </a:lnTo>
                <a:lnTo>
                  <a:pt x="0" y="7083"/>
                </a:lnTo>
                <a:lnTo>
                  <a:pt x="0" y="26561"/>
                </a:lnTo>
                <a:lnTo>
                  <a:pt x="7073" y="34531"/>
                </a:lnTo>
                <a:lnTo>
                  <a:pt x="26500" y="34531"/>
                </a:lnTo>
                <a:lnTo>
                  <a:pt x="34470" y="26561"/>
                </a:lnTo>
                <a:lnTo>
                  <a:pt x="34470" y="7083"/>
                </a:lnTo>
                <a:lnTo>
                  <a:pt x="26500" y="0"/>
                </a:lnTo>
                <a:close/>
              </a:path>
            </a:pathLst>
          </a:custGeom>
          <a:solidFill>
            <a:srgbClr val="AEB8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036026" y="3537118"/>
            <a:ext cx="948690" cy="544830"/>
          </a:xfrm>
          <a:custGeom>
            <a:avLst/>
            <a:gdLst/>
            <a:ahLst/>
            <a:cxnLst/>
            <a:rect l="l" t="t" r="r" b="b"/>
            <a:pathLst>
              <a:path w="948690" h="544829">
                <a:moveTo>
                  <a:pt x="920986" y="0"/>
                </a:moveTo>
                <a:lnTo>
                  <a:pt x="27456" y="0"/>
                </a:lnTo>
                <a:lnTo>
                  <a:pt x="16815" y="2171"/>
                </a:lnTo>
                <a:lnTo>
                  <a:pt x="8083" y="8079"/>
                </a:lnTo>
                <a:lnTo>
                  <a:pt x="2173" y="16812"/>
                </a:lnTo>
                <a:lnTo>
                  <a:pt x="0" y="27457"/>
                </a:lnTo>
                <a:lnTo>
                  <a:pt x="0" y="518070"/>
                </a:lnTo>
                <a:lnTo>
                  <a:pt x="2173" y="528573"/>
                </a:lnTo>
                <a:lnTo>
                  <a:pt x="8083" y="537001"/>
                </a:lnTo>
                <a:lnTo>
                  <a:pt x="16815" y="542606"/>
                </a:lnTo>
                <a:lnTo>
                  <a:pt x="27456" y="544641"/>
                </a:lnTo>
                <a:lnTo>
                  <a:pt x="920986" y="544641"/>
                </a:lnTo>
                <a:lnTo>
                  <a:pt x="931625" y="542606"/>
                </a:lnTo>
                <a:lnTo>
                  <a:pt x="940354" y="537001"/>
                </a:lnTo>
                <a:lnTo>
                  <a:pt x="946261" y="528573"/>
                </a:lnTo>
                <a:lnTo>
                  <a:pt x="948432" y="518070"/>
                </a:lnTo>
                <a:lnTo>
                  <a:pt x="948432" y="508326"/>
                </a:lnTo>
                <a:lnTo>
                  <a:pt x="36313" y="508326"/>
                </a:lnTo>
                <a:lnTo>
                  <a:pt x="36313" y="37191"/>
                </a:lnTo>
                <a:lnTo>
                  <a:pt x="948432" y="37191"/>
                </a:lnTo>
                <a:lnTo>
                  <a:pt x="948432" y="27457"/>
                </a:lnTo>
                <a:lnTo>
                  <a:pt x="946261" y="16812"/>
                </a:lnTo>
                <a:lnTo>
                  <a:pt x="940354" y="8079"/>
                </a:lnTo>
                <a:lnTo>
                  <a:pt x="931625" y="2171"/>
                </a:lnTo>
                <a:lnTo>
                  <a:pt x="920986" y="0"/>
                </a:lnTo>
                <a:close/>
              </a:path>
              <a:path w="948690" h="544829">
                <a:moveTo>
                  <a:pt x="948432" y="37191"/>
                </a:moveTo>
                <a:lnTo>
                  <a:pt x="912129" y="37191"/>
                </a:lnTo>
                <a:lnTo>
                  <a:pt x="912129" y="508326"/>
                </a:lnTo>
                <a:lnTo>
                  <a:pt x="948432" y="508326"/>
                </a:lnTo>
                <a:lnTo>
                  <a:pt x="948432" y="37191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072339" y="3574310"/>
            <a:ext cx="876300" cy="471170"/>
          </a:xfrm>
          <a:custGeom>
            <a:avLst/>
            <a:gdLst/>
            <a:ahLst/>
            <a:cxnLst/>
            <a:rect l="l" t="t" r="r" b="b"/>
            <a:pathLst>
              <a:path w="876300" h="471170">
                <a:moveTo>
                  <a:pt x="0" y="471135"/>
                </a:moveTo>
                <a:lnTo>
                  <a:pt x="875815" y="471135"/>
                </a:lnTo>
                <a:lnTo>
                  <a:pt x="875815" y="0"/>
                </a:lnTo>
                <a:lnTo>
                  <a:pt x="0" y="0"/>
                </a:lnTo>
                <a:lnTo>
                  <a:pt x="0" y="4711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753573" y="4251786"/>
            <a:ext cx="307340" cy="191770"/>
          </a:xfrm>
          <a:custGeom>
            <a:avLst/>
            <a:gdLst/>
            <a:ahLst/>
            <a:cxnLst/>
            <a:rect l="l" t="t" r="r" b="b"/>
            <a:pathLst>
              <a:path w="307340" h="191770">
                <a:moveTo>
                  <a:pt x="0" y="191287"/>
                </a:moveTo>
                <a:lnTo>
                  <a:pt x="307284" y="191287"/>
                </a:lnTo>
                <a:lnTo>
                  <a:pt x="307284" y="0"/>
                </a:lnTo>
                <a:lnTo>
                  <a:pt x="0" y="0"/>
                </a:lnTo>
                <a:lnTo>
                  <a:pt x="0" y="191287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273153" y="5483649"/>
            <a:ext cx="83820" cy="35560"/>
          </a:xfrm>
          <a:custGeom>
            <a:avLst/>
            <a:gdLst/>
            <a:ahLst/>
            <a:cxnLst/>
            <a:rect l="l" t="t" r="r" b="b"/>
            <a:pathLst>
              <a:path w="83820" h="35560">
                <a:moveTo>
                  <a:pt x="83246" y="0"/>
                </a:moveTo>
                <a:lnTo>
                  <a:pt x="0" y="0"/>
                </a:lnTo>
                <a:lnTo>
                  <a:pt x="0" y="11507"/>
                </a:lnTo>
                <a:lnTo>
                  <a:pt x="1729" y="20850"/>
                </a:lnTo>
                <a:lnTo>
                  <a:pt x="6531" y="28446"/>
                </a:lnTo>
                <a:lnTo>
                  <a:pt x="13823" y="33550"/>
                </a:lnTo>
                <a:lnTo>
                  <a:pt x="23023" y="35418"/>
                </a:lnTo>
                <a:lnTo>
                  <a:pt x="59336" y="35418"/>
                </a:lnTo>
                <a:lnTo>
                  <a:pt x="68675" y="33550"/>
                </a:lnTo>
                <a:lnTo>
                  <a:pt x="76271" y="28446"/>
                </a:lnTo>
                <a:lnTo>
                  <a:pt x="81378" y="20850"/>
                </a:lnTo>
                <a:lnTo>
                  <a:pt x="83246" y="11507"/>
                </a:lnTo>
                <a:lnTo>
                  <a:pt x="83246" y="0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667231" y="5483649"/>
            <a:ext cx="83820" cy="35560"/>
          </a:xfrm>
          <a:custGeom>
            <a:avLst/>
            <a:gdLst/>
            <a:ahLst/>
            <a:cxnLst/>
            <a:rect l="l" t="t" r="r" b="b"/>
            <a:pathLst>
              <a:path w="83820" h="35560">
                <a:moveTo>
                  <a:pt x="83236" y="0"/>
                </a:moveTo>
                <a:lnTo>
                  <a:pt x="0" y="0"/>
                </a:lnTo>
                <a:lnTo>
                  <a:pt x="0" y="11507"/>
                </a:lnTo>
                <a:lnTo>
                  <a:pt x="1853" y="20850"/>
                </a:lnTo>
                <a:lnTo>
                  <a:pt x="6860" y="28446"/>
                </a:lnTo>
                <a:lnTo>
                  <a:pt x="14193" y="33550"/>
                </a:lnTo>
                <a:lnTo>
                  <a:pt x="23023" y="35418"/>
                </a:lnTo>
                <a:lnTo>
                  <a:pt x="59326" y="35418"/>
                </a:lnTo>
                <a:lnTo>
                  <a:pt x="68669" y="33550"/>
                </a:lnTo>
                <a:lnTo>
                  <a:pt x="76265" y="28446"/>
                </a:lnTo>
                <a:lnTo>
                  <a:pt x="81369" y="20850"/>
                </a:lnTo>
                <a:lnTo>
                  <a:pt x="83236" y="11507"/>
                </a:lnTo>
                <a:lnTo>
                  <a:pt x="83236" y="0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213826" y="4613997"/>
            <a:ext cx="596900" cy="869950"/>
          </a:xfrm>
          <a:custGeom>
            <a:avLst/>
            <a:gdLst/>
            <a:ahLst/>
            <a:cxnLst/>
            <a:rect l="l" t="t" r="r" b="b"/>
            <a:pathLst>
              <a:path w="596900" h="869950">
                <a:moveTo>
                  <a:pt x="0" y="869651"/>
                </a:moveTo>
                <a:lnTo>
                  <a:pt x="596865" y="869651"/>
                </a:lnTo>
                <a:lnTo>
                  <a:pt x="596865" y="0"/>
                </a:lnTo>
                <a:lnTo>
                  <a:pt x="0" y="0"/>
                </a:lnTo>
                <a:lnTo>
                  <a:pt x="0" y="869651"/>
                </a:lnTo>
                <a:close/>
              </a:path>
            </a:pathLst>
          </a:custGeom>
          <a:solidFill>
            <a:srgbClr val="959F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261646" y="4850447"/>
            <a:ext cx="501650" cy="179070"/>
          </a:xfrm>
          <a:custGeom>
            <a:avLst/>
            <a:gdLst/>
            <a:ahLst/>
            <a:cxnLst/>
            <a:rect l="l" t="t" r="r" b="b"/>
            <a:pathLst>
              <a:path w="501650" h="179070">
                <a:moveTo>
                  <a:pt x="0" y="178893"/>
                </a:moveTo>
                <a:lnTo>
                  <a:pt x="501224" y="178893"/>
                </a:lnTo>
                <a:lnTo>
                  <a:pt x="501224" y="0"/>
                </a:lnTo>
                <a:lnTo>
                  <a:pt x="0" y="0"/>
                </a:lnTo>
                <a:lnTo>
                  <a:pt x="0" y="178893"/>
                </a:lnTo>
                <a:close/>
              </a:path>
            </a:pathLst>
          </a:custGeom>
          <a:solidFill>
            <a:srgbClr val="AEB8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260760" y="5256056"/>
            <a:ext cx="502284" cy="180340"/>
          </a:xfrm>
          <a:custGeom>
            <a:avLst/>
            <a:gdLst/>
            <a:ahLst/>
            <a:cxnLst/>
            <a:rect l="l" t="t" r="r" b="b"/>
            <a:pathLst>
              <a:path w="502284" h="180339">
                <a:moveTo>
                  <a:pt x="0" y="179770"/>
                </a:moveTo>
                <a:lnTo>
                  <a:pt x="502111" y="179770"/>
                </a:lnTo>
                <a:lnTo>
                  <a:pt x="502111" y="0"/>
                </a:lnTo>
                <a:lnTo>
                  <a:pt x="0" y="0"/>
                </a:lnTo>
                <a:lnTo>
                  <a:pt x="0" y="179770"/>
                </a:lnTo>
                <a:close/>
              </a:path>
            </a:pathLst>
          </a:custGeom>
          <a:solidFill>
            <a:srgbClr val="AEB8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261646" y="5053241"/>
            <a:ext cx="501650" cy="179070"/>
          </a:xfrm>
          <a:custGeom>
            <a:avLst/>
            <a:gdLst/>
            <a:ahLst/>
            <a:cxnLst/>
            <a:rect l="l" t="t" r="r" b="b"/>
            <a:pathLst>
              <a:path w="501650" h="179070">
                <a:moveTo>
                  <a:pt x="0" y="178893"/>
                </a:moveTo>
                <a:lnTo>
                  <a:pt x="501224" y="178893"/>
                </a:lnTo>
                <a:lnTo>
                  <a:pt x="501224" y="0"/>
                </a:lnTo>
                <a:lnTo>
                  <a:pt x="0" y="0"/>
                </a:lnTo>
                <a:lnTo>
                  <a:pt x="0" y="178893"/>
                </a:lnTo>
                <a:close/>
              </a:path>
            </a:pathLst>
          </a:custGeom>
          <a:solidFill>
            <a:srgbClr val="AEB8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446720" y="4885875"/>
            <a:ext cx="131445" cy="43815"/>
          </a:xfrm>
          <a:custGeom>
            <a:avLst/>
            <a:gdLst/>
            <a:ahLst/>
            <a:cxnLst/>
            <a:rect l="l" t="t" r="r" b="b"/>
            <a:pathLst>
              <a:path w="131445" h="43814">
                <a:moveTo>
                  <a:pt x="90330" y="0"/>
                </a:moveTo>
                <a:lnTo>
                  <a:pt x="40736" y="0"/>
                </a:lnTo>
                <a:lnTo>
                  <a:pt x="24658" y="3250"/>
                </a:lnTo>
                <a:lnTo>
                  <a:pt x="11734" y="12063"/>
                </a:lnTo>
                <a:lnTo>
                  <a:pt x="3127" y="25029"/>
                </a:lnTo>
                <a:lnTo>
                  <a:pt x="0" y="40738"/>
                </a:lnTo>
                <a:lnTo>
                  <a:pt x="0" y="43388"/>
                </a:lnTo>
                <a:lnTo>
                  <a:pt x="131067" y="43388"/>
                </a:lnTo>
                <a:lnTo>
                  <a:pt x="131067" y="40738"/>
                </a:lnTo>
                <a:lnTo>
                  <a:pt x="127939" y="25029"/>
                </a:lnTo>
                <a:lnTo>
                  <a:pt x="119332" y="12063"/>
                </a:lnTo>
                <a:lnTo>
                  <a:pt x="106408" y="3250"/>
                </a:lnTo>
                <a:lnTo>
                  <a:pt x="90330" y="0"/>
                </a:lnTo>
                <a:close/>
              </a:path>
            </a:pathLst>
          </a:custGeom>
          <a:solidFill>
            <a:srgbClr val="C7D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446720" y="5089556"/>
            <a:ext cx="131445" cy="42545"/>
          </a:xfrm>
          <a:custGeom>
            <a:avLst/>
            <a:gdLst/>
            <a:ahLst/>
            <a:cxnLst/>
            <a:rect l="l" t="t" r="r" b="b"/>
            <a:pathLst>
              <a:path w="131445" h="42545">
                <a:moveTo>
                  <a:pt x="90330" y="0"/>
                </a:moveTo>
                <a:lnTo>
                  <a:pt x="40736" y="0"/>
                </a:lnTo>
                <a:lnTo>
                  <a:pt x="24658" y="3113"/>
                </a:lnTo>
                <a:lnTo>
                  <a:pt x="11734" y="11624"/>
                </a:lnTo>
                <a:lnTo>
                  <a:pt x="3127" y="24285"/>
                </a:lnTo>
                <a:lnTo>
                  <a:pt x="0" y="39851"/>
                </a:lnTo>
                <a:lnTo>
                  <a:pt x="0" y="42511"/>
                </a:lnTo>
                <a:lnTo>
                  <a:pt x="131067" y="42511"/>
                </a:lnTo>
                <a:lnTo>
                  <a:pt x="131067" y="39851"/>
                </a:lnTo>
                <a:lnTo>
                  <a:pt x="127939" y="24285"/>
                </a:lnTo>
                <a:lnTo>
                  <a:pt x="119332" y="11624"/>
                </a:lnTo>
                <a:lnTo>
                  <a:pt x="106408" y="3113"/>
                </a:lnTo>
                <a:lnTo>
                  <a:pt x="90330" y="0"/>
                </a:lnTo>
                <a:close/>
              </a:path>
            </a:pathLst>
          </a:custGeom>
          <a:solidFill>
            <a:srgbClr val="C7D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446720" y="5292361"/>
            <a:ext cx="131445" cy="42545"/>
          </a:xfrm>
          <a:custGeom>
            <a:avLst/>
            <a:gdLst/>
            <a:ahLst/>
            <a:cxnLst/>
            <a:rect l="l" t="t" r="r" b="b"/>
            <a:pathLst>
              <a:path w="131445" h="42545">
                <a:moveTo>
                  <a:pt x="90330" y="0"/>
                </a:moveTo>
                <a:lnTo>
                  <a:pt x="40736" y="0"/>
                </a:lnTo>
                <a:lnTo>
                  <a:pt x="24658" y="3127"/>
                </a:lnTo>
                <a:lnTo>
                  <a:pt x="11734" y="11735"/>
                </a:lnTo>
                <a:lnTo>
                  <a:pt x="3127" y="24659"/>
                </a:lnTo>
                <a:lnTo>
                  <a:pt x="0" y="40738"/>
                </a:lnTo>
                <a:lnTo>
                  <a:pt x="0" y="42501"/>
                </a:lnTo>
                <a:lnTo>
                  <a:pt x="131067" y="42501"/>
                </a:lnTo>
                <a:lnTo>
                  <a:pt x="131067" y="40738"/>
                </a:lnTo>
                <a:lnTo>
                  <a:pt x="127939" y="24659"/>
                </a:lnTo>
                <a:lnTo>
                  <a:pt x="119332" y="11735"/>
                </a:lnTo>
                <a:lnTo>
                  <a:pt x="106408" y="3127"/>
                </a:lnTo>
                <a:lnTo>
                  <a:pt x="90330" y="0"/>
                </a:lnTo>
                <a:close/>
              </a:path>
            </a:pathLst>
          </a:custGeom>
          <a:solidFill>
            <a:srgbClr val="C7D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464433" y="4944326"/>
            <a:ext cx="95885" cy="0"/>
          </a:xfrm>
          <a:custGeom>
            <a:avLst/>
            <a:gdLst/>
            <a:ahLst/>
            <a:cxnLst/>
            <a:rect l="l" t="t" r="r" b="b"/>
            <a:pathLst>
              <a:path w="95884">
                <a:moveTo>
                  <a:pt x="0" y="0"/>
                </a:moveTo>
                <a:lnTo>
                  <a:pt x="95640" y="0"/>
                </a:lnTo>
              </a:path>
            </a:pathLst>
          </a:custGeom>
          <a:ln w="3010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261646" y="4644992"/>
            <a:ext cx="501650" cy="180340"/>
          </a:xfrm>
          <a:custGeom>
            <a:avLst/>
            <a:gdLst/>
            <a:ahLst/>
            <a:cxnLst/>
            <a:rect l="l" t="t" r="r" b="b"/>
            <a:pathLst>
              <a:path w="501650" h="180339">
                <a:moveTo>
                  <a:pt x="0" y="179770"/>
                </a:moveTo>
                <a:lnTo>
                  <a:pt x="501224" y="179770"/>
                </a:lnTo>
                <a:lnTo>
                  <a:pt x="501224" y="0"/>
                </a:lnTo>
                <a:lnTo>
                  <a:pt x="0" y="0"/>
                </a:lnTo>
                <a:lnTo>
                  <a:pt x="0" y="179770"/>
                </a:lnTo>
                <a:close/>
              </a:path>
            </a:pathLst>
          </a:custGeom>
          <a:solidFill>
            <a:srgbClr val="AEB8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446720" y="4681297"/>
            <a:ext cx="131067" cy="726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464433" y="5146234"/>
            <a:ext cx="95885" cy="0"/>
          </a:xfrm>
          <a:custGeom>
            <a:avLst/>
            <a:gdLst/>
            <a:ahLst/>
            <a:cxnLst/>
            <a:rect l="l" t="t" r="r" b="b"/>
            <a:pathLst>
              <a:path w="95884">
                <a:moveTo>
                  <a:pt x="0" y="0"/>
                </a:moveTo>
                <a:lnTo>
                  <a:pt x="95640" y="0"/>
                </a:lnTo>
              </a:path>
            </a:pathLst>
          </a:custGeom>
          <a:ln w="3010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464433" y="5349039"/>
            <a:ext cx="95885" cy="0"/>
          </a:xfrm>
          <a:custGeom>
            <a:avLst/>
            <a:gdLst/>
            <a:ahLst/>
            <a:cxnLst/>
            <a:rect l="l" t="t" r="r" b="b"/>
            <a:pathLst>
              <a:path w="95884">
                <a:moveTo>
                  <a:pt x="0" y="0"/>
                </a:moveTo>
                <a:lnTo>
                  <a:pt x="95640" y="0"/>
                </a:lnTo>
              </a:path>
            </a:pathLst>
          </a:custGeom>
          <a:ln w="3010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685820" y="4918643"/>
            <a:ext cx="41910" cy="42545"/>
          </a:xfrm>
          <a:custGeom>
            <a:avLst/>
            <a:gdLst/>
            <a:ahLst/>
            <a:cxnLst/>
            <a:rect l="l" t="t" r="r" b="b"/>
            <a:pathLst>
              <a:path w="41909" h="42545">
                <a:moveTo>
                  <a:pt x="20373" y="0"/>
                </a:moveTo>
                <a:lnTo>
                  <a:pt x="12331" y="1700"/>
                </a:lnTo>
                <a:lnTo>
                  <a:pt x="5867" y="6306"/>
                </a:lnTo>
                <a:lnTo>
                  <a:pt x="1563" y="13071"/>
                </a:lnTo>
                <a:lnTo>
                  <a:pt x="0" y="21250"/>
                </a:lnTo>
                <a:lnTo>
                  <a:pt x="1563" y="29430"/>
                </a:lnTo>
                <a:lnTo>
                  <a:pt x="5867" y="36195"/>
                </a:lnTo>
                <a:lnTo>
                  <a:pt x="12331" y="40800"/>
                </a:lnTo>
                <a:lnTo>
                  <a:pt x="20373" y="42501"/>
                </a:lnTo>
                <a:lnTo>
                  <a:pt x="28548" y="40800"/>
                </a:lnTo>
                <a:lnTo>
                  <a:pt x="35313" y="36195"/>
                </a:lnTo>
                <a:lnTo>
                  <a:pt x="39921" y="29430"/>
                </a:lnTo>
                <a:lnTo>
                  <a:pt x="41623" y="21250"/>
                </a:lnTo>
                <a:lnTo>
                  <a:pt x="39921" y="13071"/>
                </a:lnTo>
                <a:lnTo>
                  <a:pt x="35313" y="6306"/>
                </a:lnTo>
                <a:lnTo>
                  <a:pt x="28548" y="1700"/>
                </a:lnTo>
                <a:lnTo>
                  <a:pt x="20373" y="0"/>
                </a:lnTo>
                <a:close/>
              </a:path>
            </a:pathLst>
          </a:custGeom>
          <a:solidFill>
            <a:srgbClr val="C7D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691140" y="4937240"/>
            <a:ext cx="30480" cy="5715"/>
          </a:xfrm>
          <a:custGeom>
            <a:avLst/>
            <a:gdLst/>
            <a:ahLst/>
            <a:cxnLst/>
            <a:rect l="l" t="t" r="r" b="b"/>
            <a:pathLst>
              <a:path w="30479" h="5714">
                <a:moveTo>
                  <a:pt x="0" y="5313"/>
                </a:moveTo>
                <a:lnTo>
                  <a:pt x="30108" y="5313"/>
                </a:lnTo>
                <a:lnTo>
                  <a:pt x="30108" y="0"/>
                </a:lnTo>
                <a:lnTo>
                  <a:pt x="0" y="0"/>
                </a:lnTo>
                <a:lnTo>
                  <a:pt x="0" y="5313"/>
                </a:lnTo>
                <a:close/>
              </a:path>
            </a:pathLst>
          </a:custGeom>
          <a:solidFill>
            <a:srgbClr val="959F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685820" y="4714065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09" h="41910">
                <a:moveTo>
                  <a:pt x="20373" y="0"/>
                </a:moveTo>
                <a:lnTo>
                  <a:pt x="12331" y="1563"/>
                </a:lnTo>
                <a:lnTo>
                  <a:pt x="5867" y="5868"/>
                </a:lnTo>
                <a:lnTo>
                  <a:pt x="1563" y="12331"/>
                </a:lnTo>
                <a:lnTo>
                  <a:pt x="0" y="20374"/>
                </a:lnTo>
                <a:lnTo>
                  <a:pt x="1563" y="28549"/>
                </a:lnTo>
                <a:lnTo>
                  <a:pt x="5867" y="35314"/>
                </a:lnTo>
                <a:lnTo>
                  <a:pt x="12331" y="39922"/>
                </a:lnTo>
                <a:lnTo>
                  <a:pt x="20373" y="41624"/>
                </a:lnTo>
                <a:lnTo>
                  <a:pt x="28548" y="39922"/>
                </a:lnTo>
                <a:lnTo>
                  <a:pt x="35313" y="35314"/>
                </a:lnTo>
                <a:lnTo>
                  <a:pt x="39921" y="28549"/>
                </a:lnTo>
                <a:lnTo>
                  <a:pt x="41623" y="20374"/>
                </a:lnTo>
                <a:lnTo>
                  <a:pt x="39921" y="12331"/>
                </a:lnTo>
                <a:lnTo>
                  <a:pt x="35313" y="5868"/>
                </a:lnTo>
                <a:lnTo>
                  <a:pt x="28548" y="1563"/>
                </a:lnTo>
                <a:lnTo>
                  <a:pt x="20373" y="0"/>
                </a:lnTo>
                <a:close/>
              </a:path>
            </a:pathLst>
          </a:custGeom>
          <a:solidFill>
            <a:srgbClr val="C7D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691140" y="4731777"/>
            <a:ext cx="30480" cy="6350"/>
          </a:xfrm>
          <a:custGeom>
            <a:avLst/>
            <a:gdLst/>
            <a:ahLst/>
            <a:cxnLst/>
            <a:rect l="l" t="t" r="r" b="b"/>
            <a:pathLst>
              <a:path w="30479" h="6350">
                <a:moveTo>
                  <a:pt x="0" y="6199"/>
                </a:moveTo>
                <a:lnTo>
                  <a:pt x="30108" y="6199"/>
                </a:lnTo>
                <a:lnTo>
                  <a:pt x="30108" y="0"/>
                </a:lnTo>
                <a:lnTo>
                  <a:pt x="0" y="0"/>
                </a:lnTo>
                <a:lnTo>
                  <a:pt x="0" y="6199"/>
                </a:lnTo>
                <a:close/>
              </a:path>
            </a:pathLst>
          </a:custGeom>
          <a:solidFill>
            <a:srgbClr val="959F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685820" y="5122324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09" h="41910">
                <a:moveTo>
                  <a:pt x="20373" y="0"/>
                </a:moveTo>
                <a:lnTo>
                  <a:pt x="12331" y="1563"/>
                </a:lnTo>
                <a:lnTo>
                  <a:pt x="5867" y="5868"/>
                </a:lnTo>
                <a:lnTo>
                  <a:pt x="1563" y="12331"/>
                </a:lnTo>
                <a:lnTo>
                  <a:pt x="0" y="20374"/>
                </a:lnTo>
                <a:lnTo>
                  <a:pt x="1563" y="28549"/>
                </a:lnTo>
                <a:lnTo>
                  <a:pt x="5867" y="35314"/>
                </a:lnTo>
                <a:lnTo>
                  <a:pt x="12331" y="39922"/>
                </a:lnTo>
                <a:lnTo>
                  <a:pt x="20373" y="41624"/>
                </a:lnTo>
                <a:lnTo>
                  <a:pt x="28548" y="39922"/>
                </a:lnTo>
                <a:lnTo>
                  <a:pt x="35313" y="35314"/>
                </a:lnTo>
                <a:lnTo>
                  <a:pt x="39921" y="28549"/>
                </a:lnTo>
                <a:lnTo>
                  <a:pt x="41623" y="20374"/>
                </a:lnTo>
                <a:lnTo>
                  <a:pt x="39921" y="12331"/>
                </a:lnTo>
                <a:lnTo>
                  <a:pt x="35313" y="5868"/>
                </a:lnTo>
                <a:lnTo>
                  <a:pt x="28548" y="1563"/>
                </a:lnTo>
                <a:lnTo>
                  <a:pt x="20373" y="0"/>
                </a:lnTo>
                <a:close/>
              </a:path>
            </a:pathLst>
          </a:custGeom>
          <a:solidFill>
            <a:srgbClr val="C7D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691140" y="5140036"/>
            <a:ext cx="30480" cy="6350"/>
          </a:xfrm>
          <a:custGeom>
            <a:avLst/>
            <a:gdLst/>
            <a:ahLst/>
            <a:cxnLst/>
            <a:rect l="l" t="t" r="r" b="b"/>
            <a:pathLst>
              <a:path w="30479" h="6350">
                <a:moveTo>
                  <a:pt x="0" y="6199"/>
                </a:moveTo>
                <a:lnTo>
                  <a:pt x="30108" y="6199"/>
                </a:lnTo>
                <a:lnTo>
                  <a:pt x="30108" y="0"/>
                </a:lnTo>
                <a:lnTo>
                  <a:pt x="0" y="0"/>
                </a:lnTo>
                <a:lnTo>
                  <a:pt x="0" y="6199"/>
                </a:lnTo>
                <a:close/>
              </a:path>
            </a:pathLst>
          </a:custGeom>
          <a:solidFill>
            <a:srgbClr val="959F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685820" y="5325129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09" h="41910">
                <a:moveTo>
                  <a:pt x="20373" y="0"/>
                </a:moveTo>
                <a:lnTo>
                  <a:pt x="12331" y="1700"/>
                </a:lnTo>
                <a:lnTo>
                  <a:pt x="5867" y="6306"/>
                </a:lnTo>
                <a:lnTo>
                  <a:pt x="1563" y="13071"/>
                </a:lnTo>
                <a:lnTo>
                  <a:pt x="0" y="21250"/>
                </a:lnTo>
                <a:lnTo>
                  <a:pt x="1563" y="29291"/>
                </a:lnTo>
                <a:lnTo>
                  <a:pt x="5867" y="35751"/>
                </a:lnTo>
                <a:lnTo>
                  <a:pt x="12331" y="40052"/>
                </a:lnTo>
                <a:lnTo>
                  <a:pt x="20373" y="41615"/>
                </a:lnTo>
                <a:lnTo>
                  <a:pt x="28548" y="40052"/>
                </a:lnTo>
                <a:lnTo>
                  <a:pt x="35313" y="35751"/>
                </a:lnTo>
                <a:lnTo>
                  <a:pt x="39921" y="29291"/>
                </a:lnTo>
                <a:lnTo>
                  <a:pt x="41623" y="21250"/>
                </a:lnTo>
                <a:lnTo>
                  <a:pt x="39921" y="13071"/>
                </a:lnTo>
                <a:lnTo>
                  <a:pt x="35313" y="6306"/>
                </a:lnTo>
                <a:lnTo>
                  <a:pt x="28548" y="1700"/>
                </a:lnTo>
                <a:lnTo>
                  <a:pt x="20373" y="0"/>
                </a:lnTo>
                <a:close/>
              </a:path>
            </a:pathLst>
          </a:custGeom>
          <a:solidFill>
            <a:srgbClr val="C7D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691140" y="5342841"/>
            <a:ext cx="30480" cy="6350"/>
          </a:xfrm>
          <a:custGeom>
            <a:avLst/>
            <a:gdLst/>
            <a:ahLst/>
            <a:cxnLst/>
            <a:rect l="l" t="t" r="r" b="b"/>
            <a:pathLst>
              <a:path w="30479" h="6350">
                <a:moveTo>
                  <a:pt x="0" y="6199"/>
                </a:moveTo>
                <a:lnTo>
                  <a:pt x="30108" y="6199"/>
                </a:lnTo>
                <a:lnTo>
                  <a:pt x="30108" y="0"/>
                </a:lnTo>
                <a:lnTo>
                  <a:pt x="0" y="0"/>
                </a:lnTo>
                <a:lnTo>
                  <a:pt x="0" y="6199"/>
                </a:lnTo>
                <a:close/>
              </a:path>
            </a:pathLst>
          </a:custGeom>
          <a:solidFill>
            <a:srgbClr val="959F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283307" y="4616658"/>
            <a:ext cx="138430" cy="902969"/>
          </a:xfrm>
          <a:custGeom>
            <a:avLst/>
            <a:gdLst/>
            <a:ahLst/>
            <a:cxnLst/>
            <a:rect l="l" t="t" r="r" b="b"/>
            <a:pathLst>
              <a:path w="138429" h="902970">
                <a:moveTo>
                  <a:pt x="0" y="902409"/>
                </a:moveTo>
                <a:lnTo>
                  <a:pt x="138150" y="902409"/>
                </a:lnTo>
                <a:lnTo>
                  <a:pt x="138150" y="0"/>
                </a:lnTo>
                <a:lnTo>
                  <a:pt x="0" y="0"/>
                </a:lnTo>
                <a:lnTo>
                  <a:pt x="0" y="902409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283307" y="4452828"/>
            <a:ext cx="2527935" cy="163830"/>
          </a:xfrm>
          <a:custGeom>
            <a:avLst/>
            <a:gdLst/>
            <a:ahLst/>
            <a:cxnLst/>
            <a:rect l="l" t="t" r="r" b="b"/>
            <a:pathLst>
              <a:path w="2527934" h="163829">
                <a:moveTo>
                  <a:pt x="0" y="163829"/>
                </a:moveTo>
                <a:lnTo>
                  <a:pt x="2527384" y="163829"/>
                </a:lnTo>
                <a:lnTo>
                  <a:pt x="2527384" y="0"/>
                </a:lnTo>
                <a:lnTo>
                  <a:pt x="0" y="0"/>
                </a:lnTo>
                <a:lnTo>
                  <a:pt x="0" y="163829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179897" y="4033938"/>
            <a:ext cx="195713" cy="2116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66210" y="4621968"/>
            <a:ext cx="0" cy="897255"/>
          </a:xfrm>
          <a:custGeom>
            <a:avLst/>
            <a:gdLst/>
            <a:ahLst/>
            <a:cxnLst/>
            <a:rect l="l" t="t" r="r" b="b"/>
            <a:pathLst>
              <a:path h="897254">
                <a:moveTo>
                  <a:pt x="0" y="0"/>
                </a:moveTo>
                <a:lnTo>
                  <a:pt x="0" y="897099"/>
                </a:lnTo>
              </a:path>
            </a:pathLst>
          </a:custGeom>
          <a:ln w="79700">
            <a:solidFill>
              <a:srgbClr val="7C86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130714" y="4621968"/>
            <a:ext cx="0" cy="897255"/>
          </a:xfrm>
          <a:custGeom>
            <a:avLst/>
            <a:gdLst/>
            <a:ahLst/>
            <a:cxnLst/>
            <a:rect l="l" t="t" r="r" b="b"/>
            <a:pathLst>
              <a:path h="897254">
                <a:moveTo>
                  <a:pt x="0" y="0"/>
                </a:moveTo>
                <a:lnTo>
                  <a:pt x="0" y="897099"/>
                </a:lnTo>
              </a:path>
            </a:pathLst>
          </a:custGeom>
          <a:ln w="79700">
            <a:solidFill>
              <a:srgbClr val="7C86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26360" y="4452818"/>
            <a:ext cx="2544445" cy="169545"/>
          </a:xfrm>
          <a:custGeom>
            <a:avLst/>
            <a:gdLst/>
            <a:ahLst/>
            <a:cxnLst/>
            <a:rect l="l" t="t" r="r" b="b"/>
            <a:pathLst>
              <a:path w="2544445" h="169545">
                <a:moveTo>
                  <a:pt x="0" y="169150"/>
                </a:moveTo>
                <a:lnTo>
                  <a:pt x="2544210" y="169150"/>
                </a:lnTo>
                <a:lnTo>
                  <a:pt x="2544210" y="0"/>
                </a:lnTo>
                <a:lnTo>
                  <a:pt x="0" y="0"/>
                </a:lnTo>
                <a:lnTo>
                  <a:pt x="0" y="169150"/>
                </a:lnTo>
                <a:close/>
              </a:path>
            </a:pathLst>
          </a:custGeom>
          <a:solidFill>
            <a:srgbClr val="959F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27377" y="3813419"/>
            <a:ext cx="371475" cy="639445"/>
          </a:xfrm>
          <a:custGeom>
            <a:avLst/>
            <a:gdLst/>
            <a:ahLst/>
            <a:cxnLst/>
            <a:rect l="l" t="t" r="r" b="b"/>
            <a:pathLst>
              <a:path w="371475" h="639445">
                <a:moveTo>
                  <a:pt x="296664" y="0"/>
                </a:moveTo>
                <a:lnTo>
                  <a:pt x="74390" y="220518"/>
                </a:lnTo>
                <a:lnTo>
                  <a:pt x="45206" y="226938"/>
                </a:lnTo>
                <a:lnTo>
                  <a:pt x="21586" y="243320"/>
                </a:lnTo>
                <a:lnTo>
                  <a:pt x="5770" y="267339"/>
                </a:lnTo>
                <a:lnTo>
                  <a:pt x="0" y="296675"/>
                </a:lnTo>
                <a:lnTo>
                  <a:pt x="3806" y="320849"/>
                </a:lnTo>
                <a:lnTo>
                  <a:pt x="14504" y="341951"/>
                </a:lnTo>
                <a:lnTo>
                  <a:pt x="31013" y="358569"/>
                </a:lnTo>
                <a:lnTo>
                  <a:pt x="52253" y="369294"/>
                </a:lnTo>
                <a:lnTo>
                  <a:pt x="111580" y="520730"/>
                </a:lnTo>
                <a:lnTo>
                  <a:pt x="85692" y="543133"/>
                </a:lnTo>
                <a:lnTo>
                  <a:pt x="65864" y="571098"/>
                </a:lnTo>
                <a:lnTo>
                  <a:pt x="53176" y="603545"/>
                </a:lnTo>
                <a:lnTo>
                  <a:pt x="48706" y="639398"/>
                </a:lnTo>
                <a:lnTo>
                  <a:pt x="334740" y="639398"/>
                </a:lnTo>
                <a:lnTo>
                  <a:pt x="325346" y="587993"/>
                </a:lnTo>
                <a:lnTo>
                  <a:pt x="299431" y="544974"/>
                </a:lnTo>
                <a:lnTo>
                  <a:pt x="260399" y="513744"/>
                </a:lnTo>
                <a:lnTo>
                  <a:pt x="227793" y="503016"/>
                </a:lnTo>
                <a:lnTo>
                  <a:pt x="147007" y="503016"/>
                </a:lnTo>
                <a:lnTo>
                  <a:pt x="94763" y="371068"/>
                </a:lnTo>
                <a:lnTo>
                  <a:pt x="102733" y="369294"/>
                </a:lnTo>
                <a:lnTo>
                  <a:pt x="109816" y="365747"/>
                </a:lnTo>
                <a:lnTo>
                  <a:pt x="116013" y="362211"/>
                </a:lnTo>
                <a:lnTo>
                  <a:pt x="158168" y="362211"/>
                </a:lnTo>
                <a:lnTo>
                  <a:pt x="148379" y="337413"/>
                </a:lnTo>
                <a:lnTo>
                  <a:pt x="76163" y="337413"/>
                </a:lnTo>
                <a:lnTo>
                  <a:pt x="60459" y="334285"/>
                </a:lnTo>
                <a:lnTo>
                  <a:pt x="47493" y="325678"/>
                </a:lnTo>
                <a:lnTo>
                  <a:pt x="38678" y="312753"/>
                </a:lnTo>
                <a:lnTo>
                  <a:pt x="35426" y="296675"/>
                </a:lnTo>
                <a:lnTo>
                  <a:pt x="38678" y="280970"/>
                </a:lnTo>
                <a:lnTo>
                  <a:pt x="47493" y="268004"/>
                </a:lnTo>
                <a:lnTo>
                  <a:pt x="60459" y="259189"/>
                </a:lnTo>
                <a:lnTo>
                  <a:pt x="76163" y="255936"/>
                </a:lnTo>
                <a:lnTo>
                  <a:pt x="182932" y="255936"/>
                </a:lnTo>
                <a:lnTo>
                  <a:pt x="191033" y="247966"/>
                </a:lnTo>
                <a:lnTo>
                  <a:pt x="134613" y="247966"/>
                </a:lnTo>
                <a:lnTo>
                  <a:pt x="130180" y="242656"/>
                </a:lnTo>
                <a:lnTo>
                  <a:pt x="123983" y="237346"/>
                </a:lnTo>
                <a:lnTo>
                  <a:pt x="117786" y="232912"/>
                </a:lnTo>
                <a:lnTo>
                  <a:pt x="325007" y="28344"/>
                </a:lnTo>
                <a:lnTo>
                  <a:pt x="296664" y="0"/>
                </a:lnTo>
                <a:close/>
              </a:path>
              <a:path w="371475" h="639445">
                <a:moveTo>
                  <a:pt x="158168" y="362211"/>
                </a:moveTo>
                <a:lnTo>
                  <a:pt x="116013" y="362211"/>
                </a:lnTo>
                <a:lnTo>
                  <a:pt x="170030" y="497706"/>
                </a:lnTo>
                <a:lnTo>
                  <a:pt x="162060" y="498593"/>
                </a:lnTo>
                <a:lnTo>
                  <a:pt x="154090" y="500366"/>
                </a:lnTo>
                <a:lnTo>
                  <a:pt x="147007" y="503016"/>
                </a:lnTo>
                <a:lnTo>
                  <a:pt x="227793" y="503016"/>
                </a:lnTo>
                <a:lnTo>
                  <a:pt x="211653" y="497706"/>
                </a:lnTo>
                <a:lnTo>
                  <a:pt x="158168" y="362211"/>
                </a:lnTo>
                <a:close/>
              </a:path>
              <a:path w="371475" h="639445">
                <a:moveTo>
                  <a:pt x="182932" y="255936"/>
                </a:moveTo>
                <a:lnTo>
                  <a:pt x="76163" y="255936"/>
                </a:lnTo>
                <a:lnTo>
                  <a:pt x="91867" y="259189"/>
                </a:lnTo>
                <a:lnTo>
                  <a:pt x="104833" y="268004"/>
                </a:lnTo>
                <a:lnTo>
                  <a:pt x="113648" y="280970"/>
                </a:lnTo>
                <a:lnTo>
                  <a:pt x="116900" y="296675"/>
                </a:lnTo>
                <a:lnTo>
                  <a:pt x="113648" y="312753"/>
                </a:lnTo>
                <a:lnTo>
                  <a:pt x="104833" y="325678"/>
                </a:lnTo>
                <a:lnTo>
                  <a:pt x="91867" y="334285"/>
                </a:lnTo>
                <a:lnTo>
                  <a:pt x="76163" y="337413"/>
                </a:lnTo>
                <a:lnTo>
                  <a:pt x="148379" y="337413"/>
                </a:lnTo>
                <a:lnTo>
                  <a:pt x="145233" y="329443"/>
                </a:lnTo>
                <a:lnTo>
                  <a:pt x="148210" y="321832"/>
                </a:lnTo>
                <a:lnTo>
                  <a:pt x="150437" y="313724"/>
                </a:lnTo>
                <a:lnTo>
                  <a:pt x="151833" y="305283"/>
                </a:lnTo>
                <a:lnTo>
                  <a:pt x="152317" y="296675"/>
                </a:lnTo>
                <a:lnTo>
                  <a:pt x="152317" y="290478"/>
                </a:lnTo>
                <a:lnTo>
                  <a:pt x="151430" y="286931"/>
                </a:lnTo>
                <a:lnTo>
                  <a:pt x="182932" y="255936"/>
                </a:lnTo>
                <a:close/>
              </a:path>
              <a:path w="371475" h="639445">
                <a:moveTo>
                  <a:pt x="343597" y="42511"/>
                </a:moveTo>
                <a:lnTo>
                  <a:pt x="134613" y="247966"/>
                </a:lnTo>
                <a:lnTo>
                  <a:pt x="191033" y="247966"/>
                </a:lnTo>
                <a:lnTo>
                  <a:pt x="371054" y="70846"/>
                </a:lnTo>
                <a:lnTo>
                  <a:pt x="343597" y="42511"/>
                </a:lnTo>
                <a:close/>
              </a:path>
            </a:pathLst>
          </a:custGeom>
          <a:solidFill>
            <a:srgbClr val="AAAA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77108" y="3702721"/>
            <a:ext cx="309944" cy="2887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709876" y="4237619"/>
            <a:ext cx="207220" cy="2151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438895" y="4452822"/>
            <a:ext cx="2534920" cy="99695"/>
          </a:xfrm>
          <a:custGeom>
            <a:avLst/>
            <a:gdLst/>
            <a:ahLst/>
            <a:cxnLst/>
            <a:rect l="l" t="t" r="r" b="b"/>
            <a:pathLst>
              <a:path w="2534920" h="99695">
                <a:moveTo>
                  <a:pt x="0" y="99186"/>
                </a:moveTo>
                <a:lnTo>
                  <a:pt x="2534467" y="99186"/>
                </a:lnTo>
                <a:lnTo>
                  <a:pt x="2534467" y="0"/>
                </a:lnTo>
                <a:lnTo>
                  <a:pt x="0" y="0"/>
                </a:lnTo>
                <a:lnTo>
                  <a:pt x="0" y="99186"/>
                </a:lnTo>
                <a:close/>
              </a:path>
            </a:pathLst>
          </a:custGeom>
          <a:solidFill>
            <a:srgbClr val="636D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466342" y="4552008"/>
            <a:ext cx="99695" cy="113030"/>
          </a:xfrm>
          <a:custGeom>
            <a:avLst/>
            <a:gdLst/>
            <a:ahLst/>
            <a:cxnLst/>
            <a:rect l="l" t="t" r="r" b="b"/>
            <a:pathLst>
              <a:path w="99695" h="113029">
                <a:moveTo>
                  <a:pt x="0" y="112471"/>
                </a:moveTo>
                <a:lnTo>
                  <a:pt x="99182" y="112471"/>
                </a:lnTo>
                <a:lnTo>
                  <a:pt x="99182" y="0"/>
                </a:lnTo>
                <a:lnTo>
                  <a:pt x="0" y="0"/>
                </a:lnTo>
                <a:lnTo>
                  <a:pt x="0" y="112471"/>
                </a:lnTo>
                <a:close/>
              </a:path>
            </a:pathLst>
          </a:custGeom>
          <a:solidFill>
            <a:srgbClr val="959F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845842" y="4552008"/>
            <a:ext cx="99695" cy="113030"/>
          </a:xfrm>
          <a:custGeom>
            <a:avLst/>
            <a:gdLst/>
            <a:ahLst/>
            <a:cxnLst/>
            <a:rect l="l" t="t" r="r" b="b"/>
            <a:pathLst>
              <a:path w="99695" h="113029">
                <a:moveTo>
                  <a:pt x="0" y="112471"/>
                </a:moveTo>
                <a:lnTo>
                  <a:pt x="99182" y="112471"/>
                </a:lnTo>
                <a:lnTo>
                  <a:pt x="99182" y="0"/>
                </a:lnTo>
                <a:lnTo>
                  <a:pt x="0" y="0"/>
                </a:lnTo>
                <a:lnTo>
                  <a:pt x="0" y="112471"/>
                </a:lnTo>
                <a:close/>
              </a:path>
            </a:pathLst>
          </a:custGeom>
          <a:solidFill>
            <a:srgbClr val="959F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438895" y="4664469"/>
            <a:ext cx="154305" cy="854710"/>
          </a:xfrm>
          <a:custGeom>
            <a:avLst/>
            <a:gdLst/>
            <a:ahLst/>
            <a:cxnLst/>
            <a:rect l="l" t="t" r="r" b="b"/>
            <a:pathLst>
              <a:path w="154304" h="854710">
                <a:moveTo>
                  <a:pt x="0" y="854597"/>
                </a:moveTo>
                <a:lnTo>
                  <a:pt x="154090" y="854597"/>
                </a:lnTo>
                <a:lnTo>
                  <a:pt x="154090" y="0"/>
                </a:lnTo>
                <a:lnTo>
                  <a:pt x="0" y="0"/>
                </a:lnTo>
                <a:lnTo>
                  <a:pt x="0" y="854597"/>
                </a:lnTo>
                <a:close/>
              </a:path>
            </a:pathLst>
          </a:custGeom>
          <a:solidFill>
            <a:srgbClr val="636D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818385" y="4664469"/>
            <a:ext cx="155575" cy="854710"/>
          </a:xfrm>
          <a:custGeom>
            <a:avLst/>
            <a:gdLst/>
            <a:ahLst/>
            <a:cxnLst/>
            <a:rect l="l" t="t" r="r" b="b"/>
            <a:pathLst>
              <a:path w="155575" h="854710">
                <a:moveTo>
                  <a:pt x="0" y="854597"/>
                </a:moveTo>
                <a:lnTo>
                  <a:pt x="154977" y="854597"/>
                </a:lnTo>
                <a:lnTo>
                  <a:pt x="154977" y="0"/>
                </a:lnTo>
                <a:lnTo>
                  <a:pt x="0" y="0"/>
                </a:lnTo>
                <a:lnTo>
                  <a:pt x="0" y="854597"/>
                </a:lnTo>
                <a:close/>
              </a:path>
            </a:pathLst>
          </a:custGeom>
          <a:solidFill>
            <a:srgbClr val="636D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180849" y="4452822"/>
            <a:ext cx="2534920" cy="99695"/>
          </a:xfrm>
          <a:custGeom>
            <a:avLst/>
            <a:gdLst/>
            <a:ahLst/>
            <a:cxnLst/>
            <a:rect l="l" t="t" r="r" b="b"/>
            <a:pathLst>
              <a:path w="2534920" h="99695">
                <a:moveTo>
                  <a:pt x="0" y="99186"/>
                </a:moveTo>
                <a:lnTo>
                  <a:pt x="2534467" y="99186"/>
                </a:lnTo>
                <a:lnTo>
                  <a:pt x="2534467" y="0"/>
                </a:lnTo>
                <a:lnTo>
                  <a:pt x="0" y="0"/>
                </a:lnTo>
                <a:lnTo>
                  <a:pt x="0" y="99186"/>
                </a:lnTo>
                <a:close/>
              </a:path>
            </a:pathLst>
          </a:custGeom>
          <a:solidFill>
            <a:srgbClr val="636D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208306" y="4552008"/>
            <a:ext cx="99695" cy="113030"/>
          </a:xfrm>
          <a:custGeom>
            <a:avLst/>
            <a:gdLst/>
            <a:ahLst/>
            <a:cxnLst/>
            <a:rect l="l" t="t" r="r" b="b"/>
            <a:pathLst>
              <a:path w="99695" h="113029">
                <a:moveTo>
                  <a:pt x="0" y="112471"/>
                </a:moveTo>
                <a:lnTo>
                  <a:pt x="99182" y="112471"/>
                </a:lnTo>
                <a:lnTo>
                  <a:pt x="99182" y="0"/>
                </a:lnTo>
                <a:lnTo>
                  <a:pt x="0" y="0"/>
                </a:lnTo>
                <a:lnTo>
                  <a:pt x="0" y="112471"/>
                </a:lnTo>
                <a:close/>
              </a:path>
            </a:pathLst>
          </a:custGeom>
          <a:solidFill>
            <a:srgbClr val="959F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1587836" y="4552008"/>
            <a:ext cx="99695" cy="113030"/>
          </a:xfrm>
          <a:custGeom>
            <a:avLst/>
            <a:gdLst/>
            <a:ahLst/>
            <a:cxnLst/>
            <a:rect l="l" t="t" r="r" b="b"/>
            <a:pathLst>
              <a:path w="99695" h="113029">
                <a:moveTo>
                  <a:pt x="0" y="112471"/>
                </a:moveTo>
                <a:lnTo>
                  <a:pt x="99182" y="112471"/>
                </a:lnTo>
                <a:lnTo>
                  <a:pt x="99182" y="0"/>
                </a:lnTo>
                <a:lnTo>
                  <a:pt x="0" y="0"/>
                </a:lnTo>
                <a:lnTo>
                  <a:pt x="0" y="112471"/>
                </a:lnTo>
                <a:close/>
              </a:path>
            </a:pathLst>
          </a:custGeom>
          <a:solidFill>
            <a:srgbClr val="959F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180849" y="4664469"/>
            <a:ext cx="154305" cy="854710"/>
          </a:xfrm>
          <a:custGeom>
            <a:avLst/>
            <a:gdLst/>
            <a:ahLst/>
            <a:cxnLst/>
            <a:rect l="l" t="t" r="r" b="b"/>
            <a:pathLst>
              <a:path w="154304" h="854710">
                <a:moveTo>
                  <a:pt x="0" y="854597"/>
                </a:moveTo>
                <a:lnTo>
                  <a:pt x="154090" y="854597"/>
                </a:lnTo>
                <a:lnTo>
                  <a:pt x="154090" y="0"/>
                </a:lnTo>
                <a:lnTo>
                  <a:pt x="0" y="0"/>
                </a:lnTo>
                <a:lnTo>
                  <a:pt x="0" y="854597"/>
                </a:lnTo>
                <a:close/>
              </a:path>
            </a:pathLst>
          </a:custGeom>
          <a:solidFill>
            <a:srgbClr val="636D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1560340" y="4664469"/>
            <a:ext cx="154305" cy="854075"/>
          </a:xfrm>
          <a:custGeom>
            <a:avLst/>
            <a:gdLst/>
            <a:ahLst/>
            <a:cxnLst/>
            <a:rect l="l" t="t" r="r" b="b"/>
            <a:pathLst>
              <a:path w="154304" h="854075">
                <a:moveTo>
                  <a:pt x="0" y="853710"/>
                </a:moveTo>
                <a:lnTo>
                  <a:pt x="154090" y="853710"/>
                </a:lnTo>
                <a:lnTo>
                  <a:pt x="154090" y="0"/>
                </a:lnTo>
                <a:lnTo>
                  <a:pt x="0" y="0"/>
                </a:lnTo>
                <a:lnTo>
                  <a:pt x="0" y="853710"/>
                </a:lnTo>
                <a:close/>
              </a:path>
            </a:pathLst>
          </a:custGeom>
          <a:solidFill>
            <a:srgbClr val="636D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467980" y="4168546"/>
            <a:ext cx="66040" cy="278130"/>
          </a:xfrm>
          <a:custGeom>
            <a:avLst/>
            <a:gdLst/>
            <a:ahLst/>
            <a:cxnLst/>
            <a:rect l="l" t="t" r="r" b="b"/>
            <a:pathLst>
              <a:path w="66040" h="278129">
                <a:moveTo>
                  <a:pt x="56676" y="0"/>
                </a:moveTo>
                <a:lnTo>
                  <a:pt x="38963" y="23024"/>
                </a:lnTo>
                <a:lnTo>
                  <a:pt x="0" y="274527"/>
                </a:lnTo>
                <a:lnTo>
                  <a:pt x="25683" y="278074"/>
                </a:lnTo>
                <a:lnTo>
                  <a:pt x="65533" y="27447"/>
                </a:lnTo>
                <a:lnTo>
                  <a:pt x="56676" y="0"/>
                </a:lnTo>
                <a:close/>
              </a:path>
            </a:pathLst>
          </a:custGeom>
          <a:solidFill>
            <a:srgbClr val="9595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90053" y="4153492"/>
            <a:ext cx="149657" cy="29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728676" y="4000283"/>
            <a:ext cx="236440" cy="4525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884161" y="4185374"/>
            <a:ext cx="0" cy="267970"/>
          </a:xfrm>
          <a:custGeom>
            <a:avLst/>
            <a:gdLst/>
            <a:ahLst/>
            <a:cxnLst/>
            <a:rect l="l" t="t" r="r" b="b"/>
            <a:pathLst>
              <a:path h="267970">
                <a:moveTo>
                  <a:pt x="0" y="0"/>
                </a:moveTo>
                <a:lnTo>
                  <a:pt x="0" y="267443"/>
                </a:lnTo>
              </a:path>
            </a:pathLst>
          </a:custGeom>
          <a:ln w="64645">
            <a:solidFill>
              <a:srgbClr val="AAAA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513107" y="4211048"/>
            <a:ext cx="0" cy="241935"/>
          </a:xfrm>
          <a:custGeom>
            <a:avLst/>
            <a:gdLst/>
            <a:ahLst/>
            <a:cxnLst/>
            <a:rect l="l" t="t" r="r" b="b"/>
            <a:pathLst>
              <a:path h="241935">
                <a:moveTo>
                  <a:pt x="0" y="0"/>
                </a:moveTo>
                <a:lnTo>
                  <a:pt x="0" y="241769"/>
                </a:lnTo>
              </a:path>
            </a:pathLst>
          </a:custGeom>
          <a:ln w="64645">
            <a:solidFill>
              <a:srgbClr val="AAAA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03575" y="4157916"/>
            <a:ext cx="0" cy="295275"/>
          </a:xfrm>
          <a:custGeom>
            <a:avLst/>
            <a:gdLst/>
            <a:ahLst/>
            <a:cxnLst/>
            <a:rect l="l" t="t" r="r" b="b"/>
            <a:pathLst>
              <a:path h="295275">
                <a:moveTo>
                  <a:pt x="0" y="0"/>
                </a:moveTo>
                <a:lnTo>
                  <a:pt x="0" y="294901"/>
                </a:lnTo>
              </a:path>
            </a:pathLst>
          </a:custGeom>
          <a:ln w="64645">
            <a:solidFill>
              <a:srgbClr val="AAAA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561371" y="4157916"/>
            <a:ext cx="114300" cy="40005"/>
          </a:xfrm>
          <a:custGeom>
            <a:avLst/>
            <a:gdLst/>
            <a:ahLst/>
            <a:cxnLst/>
            <a:rect l="l" t="t" r="r" b="b"/>
            <a:pathLst>
              <a:path w="114300" h="40004">
                <a:moveTo>
                  <a:pt x="0" y="39852"/>
                </a:moveTo>
                <a:lnTo>
                  <a:pt x="114240" y="39852"/>
                </a:lnTo>
                <a:lnTo>
                  <a:pt x="114240" y="0"/>
                </a:lnTo>
                <a:lnTo>
                  <a:pt x="0" y="0"/>
                </a:lnTo>
                <a:lnTo>
                  <a:pt x="0" y="39852"/>
                </a:lnTo>
                <a:close/>
              </a:path>
            </a:pathLst>
          </a:custGeom>
          <a:solidFill>
            <a:srgbClr val="AAAA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561371" y="4254446"/>
            <a:ext cx="114300" cy="198755"/>
          </a:xfrm>
          <a:custGeom>
            <a:avLst/>
            <a:gdLst/>
            <a:ahLst/>
            <a:cxnLst/>
            <a:rect l="l" t="t" r="r" b="b"/>
            <a:pathLst>
              <a:path w="114300" h="198754">
                <a:moveTo>
                  <a:pt x="0" y="198371"/>
                </a:moveTo>
                <a:lnTo>
                  <a:pt x="114240" y="198371"/>
                </a:lnTo>
                <a:lnTo>
                  <a:pt x="114240" y="0"/>
                </a:lnTo>
                <a:lnTo>
                  <a:pt x="0" y="0"/>
                </a:lnTo>
                <a:lnTo>
                  <a:pt x="0" y="198371"/>
                </a:lnTo>
                <a:close/>
              </a:path>
            </a:pathLst>
          </a:custGeom>
          <a:solidFill>
            <a:srgbClr val="AAAA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723875" y="4138429"/>
            <a:ext cx="0" cy="314960"/>
          </a:xfrm>
          <a:custGeom>
            <a:avLst/>
            <a:gdLst/>
            <a:ahLst/>
            <a:cxnLst/>
            <a:rect l="l" t="t" r="r" b="b"/>
            <a:pathLst>
              <a:path h="314960">
                <a:moveTo>
                  <a:pt x="0" y="0"/>
                </a:moveTo>
                <a:lnTo>
                  <a:pt x="0" y="314389"/>
                </a:lnTo>
              </a:path>
            </a:pathLst>
          </a:custGeom>
          <a:ln w="62874">
            <a:solidFill>
              <a:srgbClr val="AAAA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561371" y="4197768"/>
            <a:ext cx="114300" cy="57150"/>
          </a:xfrm>
          <a:custGeom>
            <a:avLst/>
            <a:gdLst/>
            <a:ahLst/>
            <a:cxnLst/>
            <a:rect l="l" t="t" r="r" b="b"/>
            <a:pathLst>
              <a:path w="114300" h="57150">
                <a:moveTo>
                  <a:pt x="0" y="56677"/>
                </a:moveTo>
                <a:lnTo>
                  <a:pt x="114240" y="56677"/>
                </a:lnTo>
                <a:lnTo>
                  <a:pt x="114240" y="0"/>
                </a:lnTo>
                <a:lnTo>
                  <a:pt x="0" y="0"/>
                </a:lnTo>
                <a:lnTo>
                  <a:pt x="0" y="56677"/>
                </a:lnTo>
                <a:close/>
              </a:path>
            </a:pathLst>
          </a:custGeom>
          <a:solidFill>
            <a:srgbClr val="D6D6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426156" y="4152606"/>
            <a:ext cx="353331" cy="24885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429693" y="4371784"/>
            <a:ext cx="365760" cy="0"/>
          </a:xfrm>
          <a:custGeom>
            <a:avLst/>
            <a:gdLst/>
            <a:ahLst/>
            <a:cxnLst/>
            <a:rect l="l" t="t" r="r" b="b"/>
            <a:pathLst>
              <a:path w="365759">
                <a:moveTo>
                  <a:pt x="0" y="0"/>
                </a:moveTo>
                <a:lnTo>
                  <a:pt x="365734" y="0"/>
                </a:lnTo>
              </a:path>
            </a:pathLst>
          </a:custGeom>
          <a:ln w="15054">
            <a:solidFill>
              <a:srgbClr val="9595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447407" y="4364258"/>
            <a:ext cx="151765" cy="88900"/>
          </a:xfrm>
          <a:custGeom>
            <a:avLst/>
            <a:gdLst/>
            <a:ahLst/>
            <a:cxnLst/>
            <a:rect l="l" t="t" r="r" b="b"/>
            <a:pathLst>
              <a:path w="151765" h="88900">
                <a:moveTo>
                  <a:pt x="151430" y="0"/>
                </a:moveTo>
                <a:lnTo>
                  <a:pt x="0" y="0"/>
                </a:lnTo>
                <a:lnTo>
                  <a:pt x="13280" y="88560"/>
                </a:lnTo>
                <a:lnTo>
                  <a:pt x="141687" y="88560"/>
                </a:lnTo>
                <a:lnTo>
                  <a:pt x="151430" y="0"/>
                </a:lnTo>
                <a:close/>
              </a:path>
            </a:pathLst>
          </a:custGeom>
          <a:solidFill>
            <a:srgbClr val="9595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626283" y="4364258"/>
            <a:ext cx="151765" cy="88900"/>
          </a:xfrm>
          <a:custGeom>
            <a:avLst/>
            <a:gdLst/>
            <a:ahLst/>
            <a:cxnLst/>
            <a:rect l="l" t="t" r="r" b="b"/>
            <a:pathLst>
              <a:path w="151765" h="88900">
                <a:moveTo>
                  <a:pt x="151430" y="0"/>
                </a:moveTo>
                <a:lnTo>
                  <a:pt x="0" y="0"/>
                </a:lnTo>
                <a:lnTo>
                  <a:pt x="9743" y="88560"/>
                </a:lnTo>
                <a:lnTo>
                  <a:pt x="140810" y="88560"/>
                </a:lnTo>
                <a:lnTo>
                  <a:pt x="151430" y="0"/>
                </a:lnTo>
                <a:close/>
              </a:path>
            </a:pathLst>
          </a:custGeom>
          <a:solidFill>
            <a:srgbClr val="9595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851839" y="4254444"/>
            <a:ext cx="64769" cy="30480"/>
          </a:xfrm>
          <a:custGeom>
            <a:avLst/>
            <a:gdLst/>
            <a:ahLst/>
            <a:cxnLst/>
            <a:rect l="l" t="t" r="r" b="b"/>
            <a:pathLst>
              <a:path w="64770" h="30479">
                <a:moveTo>
                  <a:pt x="0" y="30109"/>
                </a:moveTo>
                <a:lnTo>
                  <a:pt x="64645" y="30109"/>
                </a:lnTo>
                <a:lnTo>
                  <a:pt x="64645" y="0"/>
                </a:lnTo>
                <a:lnTo>
                  <a:pt x="0" y="0"/>
                </a:lnTo>
                <a:lnTo>
                  <a:pt x="0" y="30109"/>
                </a:lnTo>
                <a:close/>
              </a:path>
            </a:pathLst>
          </a:custGeom>
          <a:solidFill>
            <a:srgbClr val="D6D6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513075" y="4985942"/>
            <a:ext cx="455295" cy="789305"/>
          </a:xfrm>
          <a:custGeom>
            <a:avLst/>
            <a:gdLst/>
            <a:ahLst/>
            <a:cxnLst/>
            <a:rect l="l" t="t" r="r" b="b"/>
            <a:pathLst>
              <a:path w="455295" h="789304">
                <a:moveTo>
                  <a:pt x="455178" y="0"/>
                </a:moveTo>
                <a:lnTo>
                  <a:pt x="0" y="0"/>
                </a:lnTo>
                <a:lnTo>
                  <a:pt x="74390" y="789063"/>
                </a:lnTo>
                <a:lnTo>
                  <a:pt x="380787" y="789063"/>
                </a:lnTo>
                <a:lnTo>
                  <a:pt x="455178" y="0"/>
                </a:lnTo>
                <a:close/>
              </a:path>
            </a:pathLst>
          </a:custGeom>
          <a:solidFill>
            <a:srgbClr val="0063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735349" y="5634198"/>
            <a:ext cx="254635" cy="158750"/>
          </a:xfrm>
          <a:custGeom>
            <a:avLst/>
            <a:gdLst/>
            <a:ahLst/>
            <a:cxnLst/>
            <a:rect l="l" t="t" r="r" b="b"/>
            <a:pathLst>
              <a:path w="254635" h="158750">
                <a:moveTo>
                  <a:pt x="17713" y="0"/>
                </a:moveTo>
                <a:lnTo>
                  <a:pt x="0" y="35418"/>
                </a:lnTo>
                <a:lnTo>
                  <a:pt x="236440" y="158518"/>
                </a:lnTo>
                <a:lnTo>
                  <a:pt x="254154" y="123095"/>
                </a:lnTo>
                <a:lnTo>
                  <a:pt x="17713" y="0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497135" y="5634198"/>
            <a:ext cx="254635" cy="158750"/>
          </a:xfrm>
          <a:custGeom>
            <a:avLst/>
            <a:gdLst/>
            <a:ahLst/>
            <a:cxnLst/>
            <a:rect l="l" t="t" r="r" b="b"/>
            <a:pathLst>
              <a:path w="254635" h="158750">
                <a:moveTo>
                  <a:pt x="236440" y="0"/>
                </a:moveTo>
                <a:lnTo>
                  <a:pt x="0" y="123095"/>
                </a:lnTo>
                <a:lnTo>
                  <a:pt x="18600" y="158518"/>
                </a:lnTo>
                <a:lnTo>
                  <a:pt x="254154" y="35418"/>
                </a:lnTo>
                <a:lnTo>
                  <a:pt x="236440" y="0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61708" y="5730726"/>
            <a:ext cx="88556" cy="8855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36373" y="5730726"/>
            <a:ext cx="88556" cy="8855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744205" y="5029341"/>
            <a:ext cx="0" cy="622935"/>
          </a:xfrm>
          <a:custGeom>
            <a:avLst/>
            <a:gdLst/>
            <a:ahLst/>
            <a:cxnLst/>
            <a:rect l="l" t="t" r="r" b="b"/>
            <a:pathLst>
              <a:path h="622935">
                <a:moveTo>
                  <a:pt x="0" y="0"/>
                </a:moveTo>
                <a:lnTo>
                  <a:pt x="0" y="622571"/>
                </a:lnTo>
              </a:path>
            </a:pathLst>
          </a:custGeom>
          <a:ln w="65531">
            <a:solidFill>
              <a:srgbClr val="7C86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50339" y="3828473"/>
            <a:ext cx="184785" cy="135890"/>
          </a:xfrm>
          <a:custGeom>
            <a:avLst/>
            <a:gdLst/>
            <a:ahLst/>
            <a:cxnLst/>
            <a:rect l="l" t="t" r="r" b="b"/>
            <a:pathLst>
              <a:path w="184785" h="135889">
                <a:moveTo>
                  <a:pt x="0" y="135495"/>
                </a:moveTo>
                <a:lnTo>
                  <a:pt x="184197" y="135495"/>
                </a:lnTo>
                <a:lnTo>
                  <a:pt x="184197" y="0"/>
                </a:lnTo>
                <a:lnTo>
                  <a:pt x="0" y="0"/>
                </a:lnTo>
                <a:lnTo>
                  <a:pt x="0" y="135495"/>
                </a:lnTo>
                <a:close/>
              </a:path>
            </a:pathLst>
          </a:custGeom>
          <a:solidFill>
            <a:srgbClr val="C7C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536099" y="3604427"/>
            <a:ext cx="55244" cy="86995"/>
          </a:xfrm>
          <a:custGeom>
            <a:avLst/>
            <a:gdLst/>
            <a:ahLst/>
            <a:cxnLst/>
            <a:rect l="l" t="t" r="r" b="b"/>
            <a:pathLst>
              <a:path w="55245" h="86995">
                <a:moveTo>
                  <a:pt x="54903" y="0"/>
                </a:moveTo>
                <a:lnTo>
                  <a:pt x="7083" y="0"/>
                </a:lnTo>
                <a:lnTo>
                  <a:pt x="0" y="6196"/>
                </a:lnTo>
                <a:lnTo>
                  <a:pt x="0" y="79703"/>
                </a:lnTo>
                <a:lnTo>
                  <a:pt x="7083" y="86786"/>
                </a:lnTo>
                <a:lnTo>
                  <a:pt x="54903" y="86786"/>
                </a:lnTo>
                <a:lnTo>
                  <a:pt x="54903" y="0"/>
                </a:lnTo>
                <a:close/>
              </a:path>
            </a:pathLst>
          </a:custGeom>
          <a:solidFill>
            <a:srgbClr val="C7C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893863" y="3604427"/>
            <a:ext cx="55880" cy="86995"/>
          </a:xfrm>
          <a:custGeom>
            <a:avLst/>
            <a:gdLst/>
            <a:ahLst/>
            <a:cxnLst/>
            <a:rect l="l" t="t" r="r" b="b"/>
            <a:pathLst>
              <a:path w="55879" h="86995">
                <a:moveTo>
                  <a:pt x="48706" y="0"/>
                </a:moveTo>
                <a:lnTo>
                  <a:pt x="0" y="0"/>
                </a:lnTo>
                <a:lnTo>
                  <a:pt x="0" y="86786"/>
                </a:lnTo>
                <a:lnTo>
                  <a:pt x="48706" y="86786"/>
                </a:lnTo>
                <a:lnTo>
                  <a:pt x="55790" y="79703"/>
                </a:lnTo>
                <a:lnTo>
                  <a:pt x="55790" y="6196"/>
                </a:lnTo>
                <a:lnTo>
                  <a:pt x="48706" y="0"/>
                </a:lnTo>
                <a:close/>
              </a:path>
            </a:pathLst>
          </a:custGeom>
          <a:solidFill>
            <a:srgbClr val="C7C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557348" y="3350254"/>
            <a:ext cx="371475" cy="525780"/>
          </a:xfrm>
          <a:custGeom>
            <a:avLst/>
            <a:gdLst/>
            <a:ahLst/>
            <a:cxnLst/>
            <a:rect l="l" t="t" r="r" b="b"/>
            <a:pathLst>
              <a:path w="371475" h="525779">
                <a:moveTo>
                  <a:pt x="188630" y="0"/>
                </a:moveTo>
                <a:lnTo>
                  <a:pt x="144544" y="5314"/>
                </a:lnTo>
                <a:lnTo>
                  <a:pt x="102951" y="20593"/>
                </a:lnTo>
                <a:lnTo>
                  <a:pt x="66340" y="44838"/>
                </a:lnTo>
                <a:lnTo>
                  <a:pt x="37200" y="77053"/>
                </a:lnTo>
                <a:lnTo>
                  <a:pt x="17938" y="116074"/>
                </a:lnTo>
                <a:lnTo>
                  <a:pt x="6645" y="160741"/>
                </a:lnTo>
                <a:lnTo>
                  <a:pt x="1329" y="210055"/>
                </a:lnTo>
                <a:lnTo>
                  <a:pt x="0" y="263020"/>
                </a:lnTo>
                <a:lnTo>
                  <a:pt x="3542" y="310387"/>
                </a:lnTo>
                <a:lnTo>
                  <a:pt x="13728" y="355014"/>
                </a:lnTo>
                <a:lnTo>
                  <a:pt x="29891" y="396153"/>
                </a:lnTo>
                <a:lnTo>
                  <a:pt x="51366" y="433057"/>
                </a:lnTo>
                <a:lnTo>
                  <a:pt x="80285" y="471360"/>
                </a:lnTo>
                <a:lnTo>
                  <a:pt x="110034" y="500365"/>
                </a:lnTo>
                <a:lnTo>
                  <a:pt x="144765" y="518742"/>
                </a:lnTo>
                <a:lnTo>
                  <a:pt x="188630" y="525164"/>
                </a:lnTo>
                <a:lnTo>
                  <a:pt x="231521" y="518742"/>
                </a:lnTo>
                <a:lnTo>
                  <a:pt x="291737" y="471360"/>
                </a:lnTo>
                <a:lnTo>
                  <a:pt x="319687" y="433057"/>
                </a:lnTo>
                <a:lnTo>
                  <a:pt x="341163" y="396153"/>
                </a:lnTo>
                <a:lnTo>
                  <a:pt x="357326" y="355014"/>
                </a:lnTo>
                <a:lnTo>
                  <a:pt x="367511" y="310387"/>
                </a:lnTo>
                <a:lnTo>
                  <a:pt x="371054" y="263020"/>
                </a:lnTo>
                <a:lnTo>
                  <a:pt x="370431" y="210055"/>
                </a:lnTo>
                <a:lnTo>
                  <a:pt x="366736" y="160741"/>
                </a:lnTo>
                <a:lnTo>
                  <a:pt x="357230" y="116074"/>
                </a:lnTo>
                <a:lnTo>
                  <a:pt x="339174" y="77053"/>
                </a:lnTo>
                <a:lnTo>
                  <a:pt x="311418" y="44838"/>
                </a:lnTo>
                <a:lnTo>
                  <a:pt x="275192" y="20593"/>
                </a:lnTo>
                <a:lnTo>
                  <a:pt x="233321" y="5314"/>
                </a:lnTo>
                <a:lnTo>
                  <a:pt x="188630" y="0"/>
                </a:lnTo>
                <a:close/>
              </a:path>
            </a:pathLst>
          </a:custGeom>
          <a:solidFill>
            <a:srgbClr val="6D6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304081" y="3927664"/>
            <a:ext cx="880744" cy="737235"/>
          </a:xfrm>
          <a:custGeom>
            <a:avLst/>
            <a:gdLst/>
            <a:ahLst/>
            <a:cxnLst/>
            <a:rect l="l" t="t" r="r" b="b"/>
            <a:pathLst>
              <a:path w="880745" h="737235">
                <a:moveTo>
                  <a:pt x="331204" y="0"/>
                </a:moveTo>
                <a:lnTo>
                  <a:pt x="323234" y="0"/>
                </a:lnTo>
                <a:lnTo>
                  <a:pt x="78813" y="93870"/>
                </a:lnTo>
                <a:lnTo>
                  <a:pt x="69956" y="97417"/>
                </a:lnTo>
                <a:lnTo>
                  <a:pt x="64646" y="103614"/>
                </a:lnTo>
                <a:lnTo>
                  <a:pt x="62873" y="111584"/>
                </a:lnTo>
                <a:lnTo>
                  <a:pt x="886" y="495046"/>
                </a:lnTo>
                <a:lnTo>
                  <a:pt x="0" y="498583"/>
                </a:lnTo>
                <a:lnTo>
                  <a:pt x="92103" y="721752"/>
                </a:lnTo>
                <a:lnTo>
                  <a:pt x="116900" y="736815"/>
                </a:lnTo>
                <a:lnTo>
                  <a:pt x="764235" y="736815"/>
                </a:lnTo>
                <a:lnTo>
                  <a:pt x="878475" y="505676"/>
                </a:lnTo>
                <a:lnTo>
                  <a:pt x="880249" y="502129"/>
                </a:lnTo>
                <a:lnTo>
                  <a:pt x="880249" y="495046"/>
                </a:lnTo>
                <a:lnTo>
                  <a:pt x="817375" y="111584"/>
                </a:lnTo>
                <a:lnTo>
                  <a:pt x="816489" y="103614"/>
                </a:lnTo>
                <a:lnTo>
                  <a:pt x="810292" y="97417"/>
                </a:lnTo>
                <a:lnTo>
                  <a:pt x="802322" y="93870"/>
                </a:lnTo>
                <a:lnTo>
                  <a:pt x="627814" y="27457"/>
                </a:lnTo>
                <a:lnTo>
                  <a:pt x="398501" y="27457"/>
                </a:lnTo>
                <a:lnTo>
                  <a:pt x="394964" y="26571"/>
                </a:lnTo>
                <a:lnTo>
                  <a:pt x="391417" y="24797"/>
                </a:lnTo>
                <a:lnTo>
                  <a:pt x="338287" y="3546"/>
                </a:lnTo>
                <a:lnTo>
                  <a:pt x="331204" y="0"/>
                </a:lnTo>
                <a:close/>
              </a:path>
              <a:path w="880745" h="737235">
                <a:moveTo>
                  <a:pt x="557901" y="0"/>
                </a:moveTo>
                <a:lnTo>
                  <a:pt x="549044" y="886"/>
                </a:lnTo>
                <a:lnTo>
                  <a:pt x="541961" y="3546"/>
                </a:lnTo>
                <a:lnTo>
                  <a:pt x="495914" y="24797"/>
                </a:lnTo>
                <a:lnTo>
                  <a:pt x="492368" y="26571"/>
                </a:lnTo>
                <a:lnTo>
                  <a:pt x="487944" y="27457"/>
                </a:lnTo>
                <a:lnTo>
                  <a:pt x="627814" y="27457"/>
                </a:lnTo>
                <a:lnTo>
                  <a:pt x="564985" y="3546"/>
                </a:lnTo>
                <a:lnTo>
                  <a:pt x="557901" y="0"/>
                </a:lnTo>
                <a:close/>
              </a:path>
            </a:pathLst>
          </a:custGeom>
          <a:solidFill>
            <a:srgbClr val="AAB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416548" y="4698124"/>
            <a:ext cx="650240" cy="472440"/>
          </a:xfrm>
          <a:custGeom>
            <a:avLst/>
            <a:gdLst/>
            <a:ahLst/>
            <a:cxnLst/>
            <a:rect l="l" t="t" r="r" b="b"/>
            <a:pathLst>
              <a:path w="650239" h="472439">
                <a:moveTo>
                  <a:pt x="324997" y="0"/>
                </a:moveTo>
                <a:lnTo>
                  <a:pt x="272215" y="3081"/>
                </a:lnTo>
                <a:lnTo>
                  <a:pt x="222168" y="12001"/>
                </a:lnTo>
                <a:lnTo>
                  <a:pt x="175522" y="26278"/>
                </a:lnTo>
                <a:lnTo>
                  <a:pt x="132940" y="45428"/>
                </a:lnTo>
                <a:lnTo>
                  <a:pt x="95087" y="68966"/>
                </a:lnTo>
                <a:lnTo>
                  <a:pt x="62627" y="96411"/>
                </a:lnTo>
                <a:lnTo>
                  <a:pt x="36224" y="127277"/>
                </a:lnTo>
                <a:lnTo>
                  <a:pt x="16542" y="161082"/>
                </a:lnTo>
                <a:lnTo>
                  <a:pt x="4246" y="197341"/>
                </a:lnTo>
                <a:lnTo>
                  <a:pt x="0" y="235572"/>
                </a:lnTo>
                <a:lnTo>
                  <a:pt x="4246" y="273825"/>
                </a:lnTo>
                <a:lnTo>
                  <a:pt x="16542" y="310150"/>
                </a:lnTo>
                <a:lnTo>
                  <a:pt x="36224" y="344053"/>
                </a:lnTo>
                <a:lnTo>
                  <a:pt x="62627" y="375038"/>
                </a:lnTo>
                <a:lnTo>
                  <a:pt x="95087" y="402613"/>
                </a:lnTo>
                <a:lnTo>
                  <a:pt x="132940" y="426282"/>
                </a:lnTo>
                <a:lnTo>
                  <a:pt x="175522" y="445552"/>
                </a:lnTo>
                <a:lnTo>
                  <a:pt x="222168" y="459928"/>
                </a:lnTo>
                <a:lnTo>
                  <a:pt x="272215" y="468916"/>
                </a:lnTo>
                <a:lnTo>
                  <a:pt x="324997" y="472022"/>
                </a:lnTo>
                <a:lnTo>
                  <a:pt x="377782" y="468916"/>
                </a:lnTo>
                <a:lnTo>
                  <a:pt x="427831" y="459928"/>
                </a:lnTo>
                <a:lnTo>
                  <a:pt x="474479" y="445552"/>
                </a:lnTo>
                <a:lnTo>
                  <a:pt x="517062" y="426282"/>
                </a:lnTo>
                <a:lnTo>
                  <a:pt x="554916" y="402613"/>
                </a:lnTo>
                <a:lnTo>
                  <a:pt x="587377" y="375038"/>
                </a:lnTo>
                <a:lnTo>
                  <a:pt x="613780" y="344053"/>
                </a:lnTo>
                <a:lnTo>
                  <a:pt x="633462" y="310150"/>
                </a:lnTo>
                <a:lnTo>
                  <a:pt x="645758" y="273825"/>
                </a:lnTo>
                <a:lnTo>
                  <a:pt x="650005" y="235572"/>
                </a:lnTo>
                <a:lnTo>
                  <a:pt x="645758" y="197341"/>
                </a:lnTo>
                <a:lnTo>
                  <a:pt x="633462" y="161082"/>
                </a:lnTo>
                <a:lnTo>
                  <a:pt x="613780" y="127277"/>
                </a:lnTo>
                <a:lnTo>
                  <a:pt x="587377" y="96411"/>
                </a:lnTo>
                <a:lnTo>
                  <a:pt x="554916" y="68966"/>
                </a:lnTo>
                <a:lnTo>
                  <a:pt x="517062" y="45428"/>
                </a:lnTo>
                <a:lnTo>
                  <a:pt x="474479" y="26278"/>
                </a:lnTo>
                <a:lnTo>
                  <a:pt x="427831" y="12001"/>
                </a:lnTo>
                <a:lnTo>
                  <a:pt x="377782" y="3081"/>
                </a:lnTo>
                <a:lnTo>
                  <a:pt x="324997" y="0"/>
                </a:lnTo>
                <a:close/>
              </a:path>
            </a:pathLst>
          </a:custGeom>
          <a:solidFill>
            <a:srgbClr val="0063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420982" y="4791118"/>
            <a:ext cx="642620" cy="106680"/>
          </a:xfrm>
          <a:custGeom>
            <a:avLst/>
            <a:gdLst/>
            <a:ahLst/>
            <a:cxnLst/>
            <a:rect l="l" t="t" r="r" b="b"/>
            <a:pathLst>
              <a:path w="642620" h="106679">
                <a:moveTo>
                  <a:pt x="19476" y="0"/>
                </a:moveTo>
                <a:lnTo>
                  <a:pt x="0" y="105377"/>
                </a:lnTo>
                <a:lnTo>
                  <a:pt x="642025" y="106264"/>
                </a:lnTo>
                <a:lnTo>
                  <a:pt x="627858" y="2650"/>
                </a:lnTo>
                <a:lnTo>
                  <a:pt x="19476" y="0"/>
                </a:lnTo>
                <a:close/>
              </a:path>
            </a:pathLst>
          </a:custGeom>
          <a:solidFill>
            <a:srgbClr val="0063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11439" y="4937236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39" h="66039">
                <a:moveTo>
                  <a:pt x="0" y="65533"/>
                </a:moveTo>
                <a:lnTo>
                  <a:pt x="65531" y="65533"/>
                </a:lnTo>
                <a:lnTo>
                  <a:pt x="65531" y="0"/>
                </a:lnTo>
                <a:lnTo>
                  <a:pt x="0" y="0"/>
                </a:lnTo>
                <a:lnTo>
                  <a:pt x="0" y="65533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429319" y="4265077"/>
            <a:ext cx="626745" cy="679450"/>
          </a:xfrm>
          <a:custGeom>
            <a:avLst/>
            <a:gdLst/>
            <a:ahLst/>
            <a:cxnLst/>
            <a:rect l="l" t="t" r="r" b="b"/>
            <a:pathLst>
              <a:path w="626745" h="679450">
                <a:moveTo>
                  <a:pt x="313113" y="0"/>
                </a:moveTo>
                <a:lnTo>
                  <a:pt x="264507" y="2741"/>
                </a:lnTo>
                <a:lnTo>
                  <a:pt x="216496" y="11306"/>
                </a:lnTo>
                <a:lnTo>
                  <a:pt x="170738" y="26204"/>
                </a:lnTo>
                <a:lnTo>
                  <a:pt x="128891" y="47946"/>
                </a:lnTo>
                <a:lnTo>
                  <a:pt x="92613" y="77043"/>
                </a:lnTo>
                <a:lnTo>
                  <a:pt x="63651" y="111096"/>
                </a:lnTo>
                <a:lnTo>
                  <a:pt x="40396" y="150514"/>
                </a:lnTo>
                <a:lnTo>
                  <a:pt x="22651" y="194163"/>
                </a:lnTo>
                <a:lnTo>
                  <a:pt x="10219" y="240911"/>
                </a:lnTo>
                <a:lnTo>
                  <a:pt x="2901" y="289692"/>
                </a:lnTo>
                <a:lnTo>
                  <a:pt x="509" y="339176"/>
                </a:lnTo>
                <a:lnTo>
                  <a:pt x="0" y="391761"/>
                </a:lnTo>
                <a:lnTo>
                  <a:pt x="266" y="445917"/>
                </a:lnTo>
                <a:lnTo>
                  <a:pt x="3952" y="498073"/>
                </a:lnTo>
                <a:lnTo>
                  <a:pt x="13771" y="545170"/>
                </a:lnTo>
                <a:lnTo>
                  <a:pt x="32389" y="583596"/>
                </a:lnTo>
                <a:lnTo>
                  <a:pt x="56197" y="613436"/>
                </a:lnTo>
                <a:lnTo>
                  <a:pt x="117295" y="655994"/>
                </a:lnTo>
                <a:lnTo>
                  <a:pt x="163980" y="669007"/>
                </a:lnTo>
                <a:lnTo>
                  <a:pt x="227687" y="676706"/>
                </a:lnTo>
                <a:lnTo>
                  <a:pt x="313113" y="679240"/>
                </a:lnTo>
                <a:lnTo>
                  <a:pt x="386493" y="677180"/>
                </a:lnTo>
                <a:lnTo>
                  <a:pt x="445048" y="671000"/>
                </a:lnTo>
                <a:lnTo>
                  <a:pt x="491196" y="660699"/>
                </a:lnTo>
                <a:lnTo>
                  <a:pt x="527351" y="646278"/>
                </a:lnTo>
                <a:lnTo>
                  <a:pt x="579354" y="605072"/>
                </a:lnTo>
                <a:lnTo>
                  <a:pt x="615628" y="543132"/>
                </a:lnTo>
                <a:lnTo>
                  <a:pt x="623613" y="497692"/>
                </a:lnTo>
                <a:lnTo>
                  <a:pt x="626369" y="445917"/>
                </a:lnTo>
                <a:lnTo>
                  <a:pt x="626276" y="391634"/>
                </a:lnTo>
                <a:lnTo>
                  <a:pt x="625717" y="339176"/>
                </a:lnTo>
                <a:lnTo>
                  <a:pt x="623186" y="289626"/>
                </a:lnTo>
                <a:lnTo>
                  <a:pt x="615583" y="241141"/>
                </a:lnTo>
                <a:lnTo>
                  <a:pt x="602805" y="194606"/>
                </a:lnTo>
                <a:lnTo>
                  <a:pt x="584787" y="151171"/>
                </a:lnTo>
                <a:lnTo>
                  <a:pt x="561456" y="111917"/>
                </a:lnTo>
                <a:lnTo>
                  <a:pt x="532737" y="77929"/>
                </a:lnTo>
                <a:lnTo>
                  <a:pt x="496550" y="48741"/>
                </a:lnTo>
                <a:lnTo>
                  <a:pt x="454920" y="26779"/>
                </a:lnTo>
                <a:lnTo>
                  <a:pt x="409422" y="11618"/>
                </a:lnTo>
                <a:lnTo>
                  <a:pt x="361629" y="2833"/>
                </a:lnTo>
                <a:lnTo>
                  <a:pt x="313113" y="0"/>
                </a:lnTo>
                <a:close/>
              </a:path>
            </a:pathLst>
          </a:custGeom>
          <a:solidFill>
            <a:srgbClr val="B8B8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379304" y="4975322"/>
            <a:ext cx="730885" cy="194945"/>
          </a:xfrm>
          <a:custGeom>
            <a:avLst/>
            <a:gdLst/>
            <a:ahLst/>
            <a:cxnLst/>
            <a:rect l="l" t="t" r="r" b="b"/>
            <a:pathLst>
              <a:path w="730885" h="194945">
                <a:moveTo>
                  <a:pt x="92148" y="0"/>
                </a:moveTo>
                <a:lnTo>
                  <a:pt x="32320" y="3566"/>
                </a:lnTo>
                <a:lnTo>
                  <a:pt x="6032" y="25234"/>
                </a:lnTo>
                <a:lnTo>
                  <a:pt x="0" y="49561"/>
                </a:lnTo>
                <a:lnTo>
                  <a:pt x="941" y="61102"/>
                </a:lnTo>
                <a:lnTo>
                  <a:pt x="14329" y="104605"/>
                </a:lnTo>
                <a:lnTo>
                  <a:pt x="49647" y="132835"/>
                </a:lnTo>
                <a:lnTo>
                  <a:pt x="104518" y="160613"/>
                </a:lnTo>
                <a:lnTo>
                  <a:pt x="144773" y="172102"/>
                </a:lnTo>
                <a:lnTo>
                  <a:pt x="192170" y="181578"/>
                </a:lnTo>
                <a:lnTo>
                  <a:pt x="245656" y="188730"/>
                </a:lnTo>
                <a:lnTo>
                  <a:pt x="304175" y="193249"/>
                </a:lnTo>
                <a:lnTo>
                  <a:pt x="366675" y="194824"/>
                </a:lnTo>
                <a:lnTo>
                  <a:pt x="425926" y="193393"/>
                </a:lnTo>
                <a:lnTo>
                  <a:pt x="481732" y="189281"/>
                </a:lnTo>
                <a:lnTo>
                  <a:pt x="533159" y="182758"/>
                </a:lnTo>
                <a:lnTo>
                  <a:pt x="579272" y="174095"/>
                </a:lnTo>
                <a:lnTo>
                  <a:pt x="619138" y="163564"/>
                </a:lnTo>
                <a:lnTo>
                  <a:pt x="698384" y="131093"/>
                </a:lnTo>
                <a:lnTo>
                  <a:pt x="730402" y="94395"/>
                </a:lnTo>
                <a:lnTo>
                  <a:pt x="730636" y="61102"/>
                </a:lnTo>
                <a:lnTo>
                  <a:pt x="719622" y="27863"/>
                </a:lnTo>
                <a:lnTo>
                  <a:pt x="706838" y="19477"/>
                </a:lnTo>
                <a:lnTo>
                  <a:pt x="366675" y="19477"/>
                </a:lnTo>
                <a:lnTo>
                  <a:pt x="316870" y="18726"/>
                </a:lnTo>
                <a:lnTo>
                  <a:pt x="265578" y="16446"/>
                </a:lnTo>
                <a:lnTo>
                  <a:pt x="211736" y="12593"/>
                </a:lnTo>
                <a:lnTo>
                  <a:pt x="154281" y="7125"/>
                </a:lnTo>
                <a:lnTo>
                  <a:pt x="92148" y="0"/>
                </a:lnTo>
                <a:close/>
              </a:path>
              <a:path w="730885" h="194945">
                <a:moveTo>
                  <a:pt x="656419" y="4560"/>
                </a:moveTo>
                <a:lnTo>
                  <a:pt x="615519" y="6196"/>
                </a:lnTo>
                <a:lnTo>
                  <a:pt x="576458" y="9617"/>
                </a:lnTo>
                <a:lnTo>
                  <a:pt x="527920" y="13165"/>
                </a:lnTo>
                <a:lnTo>
                  <a:pt x="474028" y="16332"/>
                </a:lnTo>
                <a:lnTo>
                  <a:pt x="418906" y="18606"/>
                </a:lnTo>
                <a:lnTo>
                  <a:pt x="366675" y="19477"/>
                </a:lnTo>
                <a:lnTo>
                  <a:pt x="706838" y="19477"/>
                </a:lnTo>
                <a:lnTo>
                  <a:pt x="693001" y="10400"/>
                </a:lnTo>
                <a:lnTo>
                  <a:pt x="656419" y="4560"/>
                </a:lnTo>
                <a:close/>
              </a:path>
            </a:pathLst>
          </a:custGeom>
          <a:solidFill>
            <a:srgbClr val="B8B8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280447" y="4998346"/>
            <a:ext cx="454659" cy="777240"/>
          </a:xfrm>
          <a:custGeom>
            <a:avLst/>
            <a:gdLst/>
            <a:ahLst/>
            <a:cxnLst/>
            <a:rect l="l" t="t" r="r" b="b"/>
            <a:pathLst>
              <a:path w="454659" h="777239">
                <a:moveTo>
                  <a:pt x="454291" y="0"/>
                </a:moveTo>
                <a:lnTo>
                  <a:pt x="0" y="0"/>
                </a:lnTo>
                <a:lnTo>
                  <a:pt x="73503" y="776659"/>
                </a:lnTo>
                <a:lnTo>
                  <a:pt x="380787" y="776659"/>
                </a:lnTo>
                <a:lnTo>
                  <a:pt x="454291" y="0"/>
                </a:lnTo>
                <a:close/>
              </a:path>
            </a:pathLst>
          </a:custGeom>
          <a:solidFill>
            <a:srgbClr val="0063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500060" y="5634198"/>
            <a:ext cx="254635" cy="158750"/>
          </a:xfrm>
          <a:custGeom>
            <a:avLst/>
            <a:gdLst/>
            <a:ahLst/>
            <a:cxnLst/>
            <a:rect l="l" t="t" r="r" b="b"/>
            <a:pathLst>
              <a:path w="254634" h="158750">
                <a:moveTo>
                  <a:pt x="17713" y="0"/>
                </a:moveTo>
                <a:lnTo>
                  <a:pt x="0" y="35418"/>
                </a:lnTo>
                <a:lnTo>
                  <a:pt x="235564" y="158518"/>
                </a:lnTo>
                <a:lnTo>
                  <a:pt x="254154" y="123095"/>
                </a:lnTo>
                <a:lnTo>
                  <a:pt x="17713" y="0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261846" y="5634198"/>
            <a:ext cx="254635" cy="158750"/>
          </a:xfrm>
          <a:custGeom>
            <a:avLst/>
            <a:gdLst/>
            <a:ahLst/>
            <a:cxnLst/>
            <a:rect l="l" t="t" r="r" b="b"/>
            <a:pathLst>
              <a:path w="254634" h="158750">
                <a:moveTo>
                  <a:pt x="235564" y="0"/>
                </a:moveTo>
                <a:lnTo>
                  <a:pt x="0" y="123095"/>
                </a:lnTo>
                <a:lnTo>
                  <a:pt x="17713" y="158518"/>
                </a:lnTo>
                <a:lnTo>
                  <a:pt x="254154" y="35418"/>
                </a:lnTo>
                <a:lnTo>
                  <a:pt x="235564" y="0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226430" y="5730726"/>
            <a:ext cx="88546" cy="8855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701084" y="5730726"/>
            <a:ext cx="88556" cy="8855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508916" y="5029341"/>
            <a:ext cx="0" cy="622935"/>
          </a:xfrm>
          <a:custGeom>
            <a:avLst/>
            <a:gdLst/>
            <a:ahLst/>
            <a:cxnLst/>
            <a:rect l="l" t="t" r="r" b="b"/>
            <a:pathLst>
              <a:path h="622935">
                <a:moveTo>
                  <a:pt x="0" y="0"/>
                </a:moveTo>
                <a:lnTo>
                  <a:pt x="0" y="622571"/>
                </a:lnTo>
              </a:path>
            </a:pathLst>
          </a:custGeom>
          <a:ln w="65531">
            <a:solidFill>
              <a:srgbClr val="7C86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423020" y="3963082"/>
            <a:ext cx="169545" cy="114300"/>
          </a:xfrm>
          <a:custGeom>
            <a:avLst/>
            <a:gdLst/>
            <a:ahLst/>
            <a:cxnLst/>
            <a:rect l="l" t="t" r="r" b="b"/>
            <a:pathLst>
              <a:path w="169545" h="114300">
                <a:moveTo>
                  <a:pt x="0" y="114244"/>
                </a:moveTo>
                <a:lnTo>
                  <a:pt x="169143" y="114244"/>
                </a:lnTo>
                <a:lnTo>
                  <a:pt x="169143" y="0"/>
                </a:lnTo>
                <a:lnTo>
                  <a:pt x="0" y="0"/>
                </a:lnTo>
                <a:lnTo>
                  <a:pt x="0" y="114244"/>
                </a:lnTo>
                <a:close/>
              </a:path>
            </a:pathLst>
          </a:custGeom>
          <a:solidFill>
            <a:srgbClr val="C7C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300810" y="3723096"/>
            <a:ext cx="55880" cy="86995"/>
          </a:xfrm>
          <a:custGeom>
            <a:avLst/>
            <a:gdLst/>
            <a:ahLst/>
            <a:cxnLst/>
            <a:rect l="l" t="t" r="r" b="b"/>
            <a:pathLst>
              <a:path w="55879" h="86995">
                <a:moveTo>
                  <a:pt x="55790" y="0"/>
                </a:moveTo>
                <a:lnTo>
                  <a:pt x="7083" y="0"/>
                </a:lnTo>
                <a:lnTo>
                  <a:pt x="0" y="6196"/>
                </a:lnTo>
                <a:lnTo>
                  <a:pt x="0" y="79703"/>
                </a:lnTo>
                <a:lnTo>
                  <a:pt x="7083" y="86786"/>
                </a:lnTo>
                <a:lnTo>
                  <a:pt x="55790" y="86786"/>
                </a:lnTo>
                <a:lnTo>
                  <a:pt x="55790" y="0"/>
                </a:lnTo>
                <a:close/>
              </a:path>
            </a:pathLst>
          </a:custGeom>
          <a:solidFill>
            <a:srgbClr val="C7C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659461" y="3723096"/>
            <a:ext cx="55244" cy="86995"/>
          </a:xfrm>
          <a:custGeom>
            <a:avLst/>
            <a:gdLst/>
            <a:ahLst/>
            <a:cxnLst/>
            <a:rect l="l" t="t" r="r" b="b"/>
            <a:pathLst>
              <a:path w="55245" h="86995">
                <a:moveTo>
                  <a:pt x="47820" y="0"/>
                </a:moveTo>
                <a:lnTo>
                  <a:pt x="0" y="0"/>
                </a:lnTo>
                <a:lnTo>
                  <a:pt x="0" y="86786"/>
                </a:lnTo>
                <a:lnTo>
                  <a:pt x="47820" y="86786"/>
                </a:lnTo>
                <a:lnTo>
                  <a:pt x="54903" y="79703"/>
                </a:lnTo>
                <a:lnTo>
                  <a:pt x="54903" y="6196"/>
                </a:lnTo>
                <a:lnTo>
                  <a:pt x="47820" y="0"/>
                </a:lnTo>
                <a:close/>
              </a:path>
            </a:pathLst>
          </a:custGeom>
          <a:solidFill>
            <a:srgbClr val="C7C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144346" y="4049876"/>
            <a:ext cx="731520" cy="563245"/>
          </a:xfrm>
          <a:custGeom>
            <a:avLst/>
            <a:gdLst/>
            <a:ahLst/>
            <a:cxnLst/>
            <a:rect l="l" t="t" r="r" b="b"/>
            <a:pathLst>
              <a:path w="731520" h="563245">
                <a:moveTo>
                  <a:pt x="276568" y="0"/>
                </a:moveTo>
                <a:lnTo>
                  <a:pt x="83846" y="78818"/>
                </a:lnTo>
                <a:lnTo>
                  <a:pt x="52853" y="113350"/>
                </a:lnTo>
                <a:lnTo>
                  <a:pt x="17436" y="222284"/>
                </a:lnTo>
                <a:lnTo>
                  <a:pt x="2159" y="291024"/>
                </a:lnTo>
                <a:lnTo>
                  <a:pt x="0" y="325769"/>
                </a:lnTo>
                <a:lnTo>
                  <a:pt x="1496" y="360430"/>
                </a:lnTo>
                <a:lnTo>
                  <a:pt x="16549" y="511866"/>
                </a:lnTo>
                <a:lnTo>
                  <a:pt x="34588" y="548512"/>
                </a:lnTo>
                <a:lnTo>
                  <a:pt x="73226" y="563234"/>
                </a:lnTo>
                <a:lnTo>
                  <a:pt x="655038" y="563234"/>
                </a:lnTo>
                <a:lnTo>
                  <a:pt x="693004" y="548955"/>
                </a:lnTo>
                <a:lnTo>
                  <a:pt x="711715" y="512752"/>
                </a:lnTo>
                <a:lnTo>
                  <a:pt x="728532" y="370173"/>
                </a:lnTo>
                <a:lnTo>
                  <a:pt x="731012" y="330380"/>
                </a:lnTo>
                <a:lnTo>
                  <a:pt x="729089" y="290917"/>
                </a:lnTo>
                <a:lnTo>
                  <a:pt x="722684" y="252118"/>
                </a:lnTo>
                <a:lnTo>
                  <a:pt x="711715" y="214314"/>
                </a:lnTo>
                <a:lnTo>
                  <a:pt x="674515" y="112473"/>
                </a:lnTo>
                <a:lnTo>
                  <a:pt x="643521" y="78818"/>
                </a:lnTo>
                <a:lnTo>
                  <a:pt x="493731" y="14169"/>
                </a:lnTo>
                <a:lnTo>
                  <a:pt x="323834" y="14169"/>
                </a:lnTo>
                <a:lnTo>
                  <a:pt x="315864" y="12396"/>
                </a:lnTo>
                <a:lnTo>
                  <a:pt x="308780" y="9736"/>
                </a:lnTo>
                <a:lnTo>
                  <a:pt x="299924" y="5312"/>
                </a:lnTo>
                <a:lnTo>
                  <a:pt x="288370" y="1328"/>
                </a:lnTo>
                <a:lnTo>
                  <a:pt x="276568" y="0"/>
                </a:lnTo>
                <a:close/>
              </a:path>
              <a:path w="731520" h="563245">
                <a:moveTo>
                  <a:pt x="450467" y="1108"/>
                </a:moveTo>
                <a:lnTo>
                  <a:pt x="437903" y="2963"/>
                </a:lnTo>
                <a:lnTo>
                  <a:pt x="425671" y="7972"/>
                </a:lnTo>
                <a:lnTo>
                  <a:pt x="419528" y="10807"/>
                </a:lnTo>
                <a:lnTo>
                  <a:pt x="413056" y="12730"/>
                </a:lnTo>
                <a:lnTo>
                  <a:pt x="406250" y="13823"/>
                </a:lnTo>
                <a:lnTo>
                  <a:pt x="399111" y="14169"/>
                </a:lnTo>
                <a:lnTo>
                  <a:pt x="493731" y="14169"/>
                </a:lnTo>
                <a:lnTo>
                  <a:pt x="475264" y="6199"/>
                </a:lnTo>
                <a:lnTo>
                  <a:pt x="463032" y="2242"/>
                </a:lnTo>
                <a:lnTo>
                  <a:pt x="450467" y="1108"/>
                </a:lnTo>
                <a:close/>
              </a:path>
            </a:pathLst>
          </a:custGeom>
          <a:solidFill>
            <a:srgbClr val="0063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243247" y="3468932"/>
            <a:ext cx="528955" cy="537210"/>
          </a:xfrm>
          <a:custGeom>
            <a:avLst/>
            <a:gdLst/>
            <a:ahLst/>
            <a:cxnLst/>
            <a:rect l="l" t="t" r="r" b="b"/>
            <a:pathLst>
              <a:path w="528954" h="537210">
                <a:moveTo>
                  <a:pt x="268330" y="0"/>
                </a:moveTo>
                <a:lnTo>
                  <a:pt x="223621" y="5188"/>
                </a:lnTo>
                <a:lnTo>
                  <a:pt x="181654" y="20255"/>
                </a:lnTo>
                <a:lnTo>
                  <a:pt x="145167" y="44456"/>
                </a:lnTo>
                <a:lnTo>
                  <a:pt x="116900" y="77043"/>
                </a:lnTo>
                <a:lnTo>
                  <a:pt x="80326" y="176880"/>
                </a:lnTo>
                <a:lnTo>
                  <a:pt x="42176" y="331760"/>
                </a:lnTo>
                <a:lnTo>
                  <a:pt x="12163" y="474186"/>
                </a:lnTo>
                <a:lnTo>
                  <a:pt x="0" y="536661"/>
                </a:lnTo>
                <a:lnTo>
                  <a:pt x="528681" y="536661"/>
                </a:lnTo>
                <a:lnTo>
                  <a:pt x="491100" y="316775"/>
                </a:lnTo>
                <a:lnTo>
                  <a:pt x="467135" y="195602"/>
                </a:lnTo>
                <a:lnTo>
                  <a:pt x="446491" y="130055"/>
                </a:lnTo>
                <a:lnTo>
                  <a:pt x="418874" y="77043"/>
                </a:lnTo>
                <a:lnTo>
                  <a:pt x="392111" y="44082"/>
                </a:lnTo>
                <a:lnTo>
                  <a:pt x="355553" y="19923"/>
                </a:lnTo>
                <a:lnTo>
                  <a:pt x="313020" y="5063"/>
                </a:lnTo>
                <a:lnTo>
                  <a:pt x="268330" y="0"/>
                </a:lnTo>
                <a:close/>
              </a:path>
            </a:pathLst>
          </a:custGeom>
          <a:solidFill>
            <a:srgbClr val="AAAA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209603" y="4698124"/>
            <a:ext cx="596900" cy="472440"/>
          </a:xfrm>
          <a:custGeom>
            <a:avLst/>
            <a:gdLst/>
            <a:ahLst/>
            <a:cxnLst/>
            <a:rect l="l" t="t" r="r" b="b"/>
            <a:pathLst>
              <a:path w="596900" h="472439">
                <a:moveTo>
                  <a:pt x="298427" y="0"/>
                </a:moveTo>
                <a:lnTo>
                  <a:pt x="244812" y="3792"/>
                </a:lnTo>
                <a:lnTo>
                  <a:pt x="194339" y="14728"/>
                </a:lnTo>
                <a:lnTo>
                  <a:pt x="147852" y="32144"/>
                </a:lnTo>
                <a:lnTo>
                  <a:pt x="106198" y="55376"/>
                </a:lnTo>
                <a:lnTo>
                  <a:pt x="70221" y="83762"/>
                </a:lnTo>
                <a:lnTo>
                  <a:pt x="40767" y="116638"/>
                </a:lnTo>
                <a:lnTo>
                  <a:pt x="18682" y="153340"/>
                </a:lnTo>
                <a:lnTo>
                  <a:pt x="4811" y="193206"/>
                </a:lnTo>
                <a:lnTo>
                  <a:pt x="0" y="235572"/>
                </a:lnTo>
                <a:lnTo>
                  <a:pt x="4811" y="277966"/>
                </a:lnTo>
                <a:lnTo>
                  <a:pt x="18682" y="317911"/>
                </a:lnTo>
                <a:lnTo>
                  <a:pt x="40767" y="354730"/>
                </a:lnTo>
                <a:lnTo>
                  <a:pt x="70221" y="387744"/>
                </a:lnTo>
                <a:lnTo>
                  <a:pt x="106198" y="416276"/>
                </a:lnTo>
                <a:lnTo>
                  <a:pt x="147852" y="439648"/>
                </a:lnTo>
                <a:lnTo>
                  <a:pt x="194339" y="457181"/>
                </a:lnTo>
                <a:lnTo>
                  <a:pt x="244812" y="468199"/>
                </a:lnTo>
                <a:lnTo>
                  <a:pt x="298427" y="472022"/>
                </a:lnTo>
                <a:lnTo>
                  <a:pt x="352045" y="468199"/>
                </a:lnTo>
                <a:lnTo>
                  <a:pt x="402520" y="457181"/>
                </a:lnTo>
                <a:lnTo>
                  <a:pt x="449009" y="439648"/>
                </a:lnTo>
                <a:lnTo>
                  <a:pt x="490665" y="416276"/>
                </a:lnTo>
                <a:lnTo>
                  <a:pt x="526642" y="387744"/>
                </a:lnTo>
                <a:lnTo>
                  <a:pt x="556096" y="354730"/>
                </a:lnTo>
                <a:lnTo>
                  <a:pt x="578182" y="317911"/>
                </a:lnTo>
                <a:lnTo>
                  <a:pt x="592053" y="277966"/>
                </a:lnTo>
                <a:lnTo>
                  <a:pt x="596865" y="235572"/>
                </a:lnTo>
                <a:lnTo>
                  <a:pt x="592053" y="193206"/>
                </a:lnTo>
                <a:lnTo>
                  <a:pt x="578182" y="153340"/>
                </a:lnTo>
                <a:lnTo>
                  <a:pt x="556096" y="116638"/>
                </a:lnTo>
                <a:lnTo>
                  <a:pt x="526642" y="83762"/>
                </a:lnTo>
                <a:lnTo>
                  <a:pt x="490665" y="55376"/>
                </a:lnTo>
                <a:lnTo>
                  <a:pt x="449009" y="32144"/>
                </a:lnTo>
                <a:lnTo>
                  <a:pt x="402520" y="14728"/>
                </a:lnTo>
                <a:lnTo>
                  <a:pt x="352045" y="3792"/>
                </a:lnTo>
                <a:lnTo>
                  <a:pt x="298427" y="0"/>
                </a:lnTo>
                <a:close/>
              </a:path>
            </a:pathLst>
          </a:custGeom>
          <a:solidFill>
            <a:srgbClr val="0063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476150" y="4939892"/>
            <a:ext cx="66040" cy="62230"/>
          </a:xfrm>
          <a:custGeom>
            <a:avLst/>
            <a:gdLst/>
            <a:ahLst/>
            <a:cxnLst/>
            <a:rect l="l" t="t" r="r" b="b"/>
            <a:pathLst>
              <a:path w="66040" h="62229">
                <a:moveTo>
                  <a:pt x="0" y="61991"/>
                </a:moveTo>
                <a:lnTo>
                  <a:pt x="65531" y="61991"/>
                </a:lnTo>
                <a:lnTo>
                  <a:pt x="65531" y="0"/>
                </a:lnTo>
                <a:lnTo>
                  <a:pt x="0" y="0"/>
                </a:lnTo>
                <a:lnTo>
                  <a:pt x="0" y="61991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193060" y="4265077"/>
            <a:ext cx="626110" cy="679450"/>
          </a:xfrm>
          <a:custGeom>
            <a:avLst/>
            <a:gdLst/>
            <a:ahLst/>
            <a:cxnLst/>
            <a:rect l="l" t="t" r="r" b="b"/>
            <a:pathLst>
              <a:path w="626109" h="679450">
                <a:moveTo>
                  <a:pt x="312319" y="0"/>
                </a:moveTo>
                <a:lnTo>
                  <a:pt x="263797" y="2741"/>
                </a:lnTo>
                <a:lnTo>
                  <a:pt x="215954" y="11306"/>
                </a:lnTo>
                <a:lnTo>
                  <a:pt x="170321" y="26204"/>
                </a:lnTo>
                <a:lnTo>
                  <a:pt x="128429" y="47946"/>
                </a:lnTo>
                <a:lnTo>
                  <a:pt x="91809" y="77043"/>
                </a:lnTo>
                <a:lnTo>
                  <a:pt x="63222" y="111096"/>
                </a:lnTo>
                <a:lnTo>
                  <a:pt x="40219" y="150514"/>
                </a:lnTo>
                <a:lnTo>
                  <a:pt x="22628" y="194163"/>
                </a:lnTo>
                <a:lnTo>
                  <a:pt x="10276" y="240911"/>
                </a:lnTo>
                <a:lnTo>
                  <a:pt x="2988" y="289692"/>
                </a:lnTo>
                <a:lnTo>
                  <a:pt x="602" y="339176"/>
                </a:lnTo>
                <a:lnTo>
                  <a:pt x="0" y="391634"/>
                </a:lnTo>
                <a:lnTo>
                  <a:pt x="46" y="445917"/>
                </a:lnTo>
                <a:lnTo>
                  <a:pt x="3470" y="498073"/>
                </a:lnTo>
                <a:lnTo>
                  <a:pt x="13069" y="545170"/>
                </a:lnTo>
                <a:lnTo>
                  <a:pt x="31595" y="583596"/>
                </a:lnTo>
                <a:lnTo>
                  <a:pt x="55710" y="613436"/>
                </a:lnTo>
                <a:lnTo>
                  <a:pt x="116830" y="655994"/>
                </a:lnTo>
                <a:lnTo>
                  <a:pt x="163379" y="669007"/>
                </a:lnTo>
                <a:lnTo>
                  <a:pt x="226951" y="676706"/>
                </a:lnTo>
                <a:lnTo>
                  <a:pt x="312319" y="679240"/>
                </a:lnTo>
                <a:lnTo>
                  <a:pt x="386027" y="677180"/>
                </a:lnTo>
                <a:lnTo>
                  <a:pt x="444816" y="671000"/>
                </a:lnTo>
                <a:lnTo>
                  <a:pt x="491119" y="660699"/>
                </a:lnTo>
                <a:lnTo>
                  <a:pt x="527368" y="646278"/>
                </a:lnTo>
                <a:lnTo>
                  <a:pt x="579435" y="605072"/>
                </a:lnTo>
                <a:lnTo>
                  <a:pt x="615619" y="543132"/>
                </a:lnTo>
                <a:lnTo>
                  <a:pt x="623384" y="497692"/>
                </a:lnTo>
                <a:lnTo>
                  <a:pt x="625876" y="445746"/>
                </a:lnTo>
                <a:lnTo>
                  <a:pt x="625564" y="391634"/>
                </a:lnTo>
                <a:lnTo>
                  <a:pt x="624914" y="339176"/>
                </a:lnTo>
                <a:lnTo>
                  <a:pt x="622448" y="289626"/>
                </a:lnTo>
                <a:lnTo>
                  <a:pt x="615009" y="241141"/>
                </a:lnTo>
                <a:lnTo>
                  <a:pt x="602444" y="194606"/>
                </a:lnTo>
                <a:lnTo>
                  <a:pt x="584640" y="151171"/>
                </a:lnTo>
                <a:lnTo>
                  <a:pt x="561473" y="111917"/>
                </a:lnTo>
                <a:lnTo>
                  <a:pt x="532820" y="77929"/>
                </a:lnTo>
                <a:lnTo>
                  <a:pt x="496285" y="48741"/>
                </a:lnTo>
                <a:lnTo>
                  <a:pt x="454564" y="26779"/>
                </a:lnTo>
                <a:lnTo>
                  <a:pt x="409060" y="11618"/>
                </a:lnTo>
                <a:lnTo>
                  <a:pt x="361178" y="2833"/>
                </a:lnTo>
                <a:lnTo>
                  <a:pt x="312319" y="0"/>
                </a:lnTo>
                <a:close/>
              </a:path>
            </a:pathLst>
          </a:custGeom>
          <a:solidFill>
            <a:srgbClr val="B8B8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142256" y="4975322"/>
            <a:ext cx="730885" cy="194945"/>
          </a:xfrm>
          <a:custGeom>
            <a:avLst/>
            <a:gdLst/>
            <a:ahLst/>
            <a:cxnLst/>
            <a:rect l="l" t="t" r="r" b="b"/>
            <a:pathLst>
              <a:path w="730884" h="194945">
                <a:moveTo>
                  <a:pt x="93020" y="0"/>
                </a:moveTo>
                <a:lnTo>
                  <a:pt x="32680" y="3566"/>
                </a:lnTo>
                <a:lnTo>
                  <a:pt x="6128" y="25234"/>
                </a:lnTo>
                <a:lnTo>
                  <a:pt x="0" y="49561"/>
                </a:lnTo>
                <a:lnTo>
                  <a:pt x="927" y="61102"/>
                </a:lnTo>
                <a:lnTo>
                  <a:pt x="15098" y="104605"/>
                </a:lnTo>
                <a:lnTo>
                  <a:pt x="50520" y="132835"/>
                </a:lnTo>
                <a:lnTo>
                  <a:pt x="105374" y="160613"/>
                </a:lnTo>
                <a:lnTo>
                  <a:pt x="145580" y="172102"/>
                </a:lnTo>
                <a:lnTo>
                  <a:pt x="192881" y="181578"/>
                </a:lnTo>
                <a:lnTo>
                  <a:pt x="246207" y="188730"/>
                </a:lnTo>
                <a:lnTo>
                  <a:pt x="304490" y="193249"/>
                </a:lnTo>
                <a:lnTo>
                  <a:pt x="366661" y="194824"/>
                </a:lnTo>
                <a:lnTo>
                  <a:pt x="425913" y="193393"/>
                </a:lnTo>
                <a:lnTo>
                  <a:pt x="481720" y="189281"/>
                </a:lnTo>
                <a:lnTo>
                  <a:pt x="533149" y="182758"/>
                </a:lnTo>
                <a:lnTo>
                  <a:pt x="579263" y="174095"/>
                </a:lnTo>
                <a:lnTo>
                  <a:pt x="619128" y="163564"/>
                </a:lnTo>
                <a:lnTo>
                  <a:pt x="698370" y="131093"/>
                </a:lnTo>
                <a:lnTo>
                  <a:pt x="730388" y="94395"/>
                </a:lnTo>
                <a:lnTo>
                  <a:pt x="730622" y="61102"/>
                </a:lnTo>
                <a:lnTo>
                  <a:pt x="719737" y="27863"/>
                </a:lnTo>
                <a:lnTo>
                  <a:pt x="707053" y="19477"/>
                </a:lnTo>
                <a:lnTo>
                  <a:pt x="366661" y="19477"/>
                </a:lnTo>
                <a:lnTo>
                  <a:pt x="316948" y="18726"/>
                </a:lnTo>
                <a:lnTo>
                  <a:pt x="265877" y="16446"/>
                </a:lnTo>
                <a:lnTo>
                  <a:pt x="212297" y="12593"/>
                </a:lnTo>
                <a:lnTo>
                  <a:pt x="155061" y="7125"/>
                </a:lnTo>
                <a:lnTo>
                  <a:pt x="93020" y="0"/>
                </a:lnTo>
                <a:close/>
              </a:path>
              <a:path w="730884" h="194945">
                <a:moveTo>
                  <a:pt x="656781" y="4560"/>
                </a:moveTo>
                <a:lnTo>
                  <a:pt x="615505" y="6196"/>
                </a:lnTo>
                <a:lnTo>
                  <a:pt x="576449" y="9617"/>
                </a:lnTo>
                <a:lnTo>
                  <a:pt x="527914" y="13165"/>
                </a:lnTo>
                <a:lnTo>
                  <a:pt x="474022" y="16332"/>
                </a:lnTo>
                <a:lnTo>
                  <a:pt x="418897" y="18606"/>
                </a:lnTo>
                <a:lnTo>
                  <a:pt x="366661" y="19477"/>
                </a:lnTo>
                <a:lnTo>
                  <a:pt x="707053" y="19477"/>
                </a:lnTo>
                <a:lnTo>
                  <a:pt x="693324" y="10400"/>
                </a:lnTo>
                <a:lnTo>
                  <a:pt x="656781" y="4560"/>
                </a:lnTo>
                <a:close/>
              </a:path>
            </a:pathLst>
          </a:custGeom>
          <a:solidFill>
            <a:srgbClr val="B8B8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673087" y="4985942"/>
            <a:ext cx="454659" cy="789305"/>
          </a:xfrm>
          <a:custGeom>
            <a:avLst/>
            <a:gdLst/>
            <a:ahLst/>
            <a:cxnLst/>
            <a:rect l="l" t="t" r="r" b="b"/>
            <a:pathLst>
              <a:path w="454660" h="789304">
                <a:moveTo>
                  <a:pt x="454291" y="0"/>
                </a:moveTo>
                <a:lnTo>
                  <a:pt x="0" y="0"/>
                </a:lnTo>
                <a:lnTo>
                  <a:pt x="73503" y="789063"/>
                </a:lnTo>
                <a:lnTo>
                  <a:pt x="380797" y="789063"/>
                </a:lnTo>
                <a:lnTo>
                  <a:pt x="454291" y="0"/>
                </a:lnTo>
                <a:close/>
              </a:path>
            </a:pathLst>
          </a:custGeom>
          <a:solidFill>
            <a:srgbClr val="0063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891824" y="5634198"/>
            <a:ext cx="255270" cy="158750"/>
          </a:xfrm>
          <a:custGeom>
            <a:avLst/>
            <a:gdLst/>
            <a:ahLst/>
            <a:cxnLst/>
            <a:rect l="l" t="t" r="r" b="b"/>
            <a:pathLst>
              <a:path w="255269" h="158750">
                <a:moveTo>
                  <a:pt x="18600" y="0"/>
                </a:moveTo>
                <a:lnTo>
                  <a:pt x="0" y="35418"/>
                </a:lnTo>
                <a:lnTo>
                  <a:pt x="236440" y="158518"/>
                </a:lnTo>
                <a:lnTo>
                  <a:pt x="255040" y="123095"/>
                </a:lnTo>
                <a:lnTo>
                  <a:pt x="18600" y="0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654497" y="5634198"/>
            <a:ext cx="254635" cy="158750"/>
          </a:xfrm>
          <a:custGeom>
            <a:avLst/>
            <a:gdLst/>
            <a:ahLst/>
            <a:cxnLst/>
            <a:rect l="l" t="t" r="r" b="b"/>
            <a:pathLst>
              <a:path w="254635" h="158750">
                <a:moveTo>
                  <a:pt x="235554" y="0"/>
                </a:moveTo>
                <a:lnTo>
                  <a:pt x="0" y="123095"/>
                </a:lnTo>
                <a:lnTo>
                  <a:pt x="17703" y="158518"/>
                </a:lnTo>
                <a:lnTo>
                  <a:pt x="254154" y="35418"/>
                </a:lnTo>
                <a:lnTo>
                  <a:pt x="235554" y="0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619070" y="5730726"/>
            <a:ext cx="88556" cy="8855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092848" y="5730726"/>
            <a:ext cx="88556" cy="8855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901566" y="4933698"/>
            <a:ext cx="0" cy="718820"/>
          </a:xfrm>
          <a:custGeom>
            <a:avLst/>
            <a:gdLst/>
            <a:ahLst/>
            <a:cxnLst/>
            <a:rect l="l" t="t" r="r" b="b"/>
            <a:pathLst>
              <a:path h="718820">
                <a:moveTo>
                  <a:pt x="0" y="0"/>
                </a:moveTo>
                <a:lnTo>
                  <a:pt x="0" y="718214"/>
                </a:lnTo>
              </a:path>
            </a:pathLst>
          </a:custGeom>
          <a:ln w="65531">
            <a:solidFill>
              <a:srgbClr val="7C86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813897" y="3963082"/>
            <a:ext cx="173990" cy="114300"/>
          </a:xfrm>
          <a:custGeom>
            <a:avLst/>
            <a:gdLst/>
            <a:ahLst/>
            <a:cxnLst/>
            <a:rect l="l" t="t" r="r" b="b"/>
            <a:pathLst>
              <a:path w="173989" h="114300">
                <a:moveTo>
                  <a:pt x="0" y="114244"/>
                </a:moveTo>
                <a:lnTo>
                  <a:pt x="173567" y="114244"/>
                </a:lnTo>
                <a:lnTo>
                  <a:pt x="173567" y="0"/>
                </a:lnTo>
                <a:lnTo>
                  <a:pt x="0" y="0"/>
                </a:lnTo>
                <a:lnTo>
                  <a:pt x="0" y="114244"/>
                </a:lnTo>
                <a:close/>
              </a:path>
            </a:pathLst>
          </a:custGeom>
          <a:solidFill>
            <a:srgbClr val="C7C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693460" y="3723096"/>
            <a:ext cx="55880" cy="86995"/>
          </a:xfrm>
          <a:custGeom>
            <a:avLst/>
            <a:gdLst/>
            <a:ahLst/>
            <a:cxnLst/>
            <a:rect l="l" t="t" r="r" b="b"/>
            <a:pathLst>
              <a:path w="55880" h="86995">
                <a:moveTo>
                  <a:pt x="55790" y="0"/>
                </a:moveTo>
                <a:lnTo>
                  <a:pt x="886" y="0"/>
                </a:lnTo>
                <a:lnTo>
                  <a:pt x="0" y="886"/>
                </a:lnTo>
                <a:lnTo>
                  <a:pt x="0" y="85013"/>
                </a:lnTo>
                <a:lnTo>
                  <a:pt x="1773" y="86786"/>
                </a:lnTo>
                <a:lnTo>
                  <a:pt x="55790" y="86786"/>
                </a:lnTo>
                <a:lnTo>
                  <a:pt x="55790" y="0"/>
                </a:lnTo>
                <a:close/>
              </a:path>
            </a:pathLst>
          </a:custGeom>
          <a:solidFill>
            <a:srgbClr val="C7C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052111" y="3723096"/>
            <a:ext cx="55244" cy="86995"/>
          </a:xfrm>
          <a:custGeom>
            <a:avLst/>
            <a:gdLst/>
            <a:ahLst/>
            <a:cxnLst/>
            <a:rect l="l" t="t" r="r" b="b"/>
            <a:pathLst>
              <a:path w="55244" h="86995">
                <a:moveTo>
                  <a:pt x="54016" y="0"/>
                </a:moveTo>
                <a:lnTo>
                  <a:pt x="0" y="0"/>
                </a:lnTo>
                <a:lnTo>
                  <a:pt x="0" y="86786"/>
                </a:lnTo>
                <a:lnTo>
                  <a:pt x="53130" y="86786"/>
                </a:lnTo>
                <a:lnTo>
                  <a:pt x="54903" y="85013"/>
                </a:lnTo>
                <a:lnTo>
                  <a:pt x="54903" y="886"/>
                </a:lnTo>
                <a:lnTo>
                  <a:pt x="54016" y="0"/>
                </a:lnTo>
                <a:close/>
              </a:path>
            </a:pathLst>
          </a:custGeom>
          <a:solidFill>
            <a:srgbClr val="C7C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658619" y="3468932"/>
            <a:ext cx="478155" cy="543560"/>
          </a:xfrm>
          <a:custGeom>
            <a:avLst/>
            <a:gdLst/>
            <a:ahLst/>
            <a:cxnLst/>
            <a:rect l="l" t="t" r="r" b="b"/>
            <a:pathLst>
              <a:path w="478155" h="543560">
                <a:moveTo>
                  <a:pt x="430483" y="525154"/>
                </a:moveTo>
                <a:lnTo>
                  <a:pt x="118077" y="525154"/>
                </a:lnTo>
                <a:lnTo>
                  <a:pt x="213718" y="540208"/>
                </a:lnTo>
                <a:lnTo>
                  <a:pt x="229148" y="542211"/>
                </a:lnTo>
                <a:lnTo>
                  <a:pt x="244826" y="542971"/>
                </a:lnTo>
                <a:lnTo>
                  <a:pt x="260667" y="542571"/>
                </a:lnTo>
                <a:lnTo>
                  <a:pt x="276591" y="541094"/>
                </a:lnTo>
                <a:lnTo>
                  <a:pt x="363385" y="527804"/>
                </a:lnTo>
                <a:lnTo>
                  <a:pt x="371878" y="526949"/>
                </a:lnTo>
                <a:lnTo>
                  <a:pt x="427028" y="526921"/>
                </a:lnTo>
                <a:lnTo>
                  <a:pt x="430483" y="525154"/>
                </a:lnTo>
                <a:close/>
              </a:path>
              <a:path w="478155" h="543560">
                <a:moveTo>
                  <a:pt x="244711" y="0"/>
                </a:moveTo>
                <a:lnTo>
                  <a:pt x="198153" y="5313"/>
                </a:lnTo>
                <a:lnTo>
                  <a:pt x="151177" y="20588"/>
                </a:lnTo>
                <a:lnTo>
                  <a:pt x="109347" y="44830"/>
                </a:lnTo>
                <a:lnTo>
                  <a:pt x="78227" y="77043"/>
                </a:lnTo>
                <a:lnTo>
                  <a:pt x="53102" y="144679"/>
                </a:lnTo>
                <a:lnTo>
                  <a:pt x="43985" y="189499"/>
                </a:lnTo>
                <a:lnTo>
                  <a:pt x="36614" y="235562"/>
                </a:lnTo>
                <a:lnTo>
                  <a:pt x="35256" y="243520"/>
                </a:lnTo>
                <a:lnTo>
                  <a:pt x="33732" y="251392"/>
                </a:lnTo>
                <a:lnTo>
                  <a:pt x="31876" y="259098"/>
                </a:lnTo>
                <a:lnTo>
                  <a:pt x="29520" y="266557"/>
                </a:lnTo>
                <a:lnTo>
                  <a:pt x="20674" y="292241"/>
                </a:lnTo>
                <a:lnTo>
                  <a:pt x="9908" y="327747"/>
                </a:lnTo>
                <a:lnTo>
                  <a:pt x="2962" y="363752"/>
                </a:lnTo>
                <a:lnTo>
                  <a:pt x="0" y="400090"/>
                </a:lnTo>
                <a:lnTo>
                  <a:pt x="1187" y="436594"/>
                </a:lnTo>
                <a:lnTo>
                  <a:pt x="12713" y="492343"/>
                </a:lnTo>
                <a:lnTo>
                  <a:pt x="61112" y="529011"/>
                </a:lnTo>
                <a:lnTo>
                  <a:pt x="93281" y="529577"/>
                </a:lnTo>
                <a:lnTo>
                  <a:pt x="118077" y="525154"/>
                </a:lnTo>
                <a:lnTo>
                  <a:pt x="430483" y="525154"/>
                </a:lnTo>
                <a:lnTo>
                  <a:pt x="451050" y="514632"/>
                </a:lnTo>
                <a:lnTo>
                  <a:pt x="468761" y="492699"/>
                </a:lnTo>
                <a:lnTo>
                  <a:pt x="475842" y="464041"/>
                </a:lnTo>
                <a:lnTo>
                  <a:pt x="477615" y="427737"/>
                </a:lnTo>
                <a:lnTo>
                  <a:pt x="477492" y="395743"/>
                </a:lnTo>
                <a:lnTo>
                  <a:pt x="474629" y="363752"/>
                </a:lnTo>
                <a:lnTo>
                  <a:pt x="469274" y="332094"/>
                </a:lnTo>
                <a:lnTo>
                  <a:pt x="461675" y="301098"/>
                </a:lnTo>
                <a:lnTo>
                  <a:pt x="460788" y="300211"/>
                </a:lnTo>
                <a:lnTo>
                  <a:pt x="456473" y="282929"/>
                </a:lnTo>
                <a:lnTo>
                  <a:pt x="452822" y="265564"/>
                </a:lnTo>
                <a:lnTo>
                  <a:pt x="449834" y="248033"/>
                </a:lnTo>
                <a:lnTo>
                  <a:pt x="447508" y="230252"/>
                </a:lnTo>
                <a:lnTo>
                  <a:pt x="441185" y="185264"/>
                </a:lnTo>
                <a:lnTo>
                  <a:pt x="432785" y="142021"/>
                </a:lnTo>
                <a:lnTo>
                  <a:pt x="422228" y="104591"/>
                </a:lnTo>
                <a:lnTo>
                  <a:pt x="379088" y="44830"/>
                </a:lnTo>
                <a:lnTo>
                  <a:pt x="338033" y="20588"/>
                </a:lnTo>
                <a:lnTo>
                  <a:pt x="291497" y="5313"/>
                </a:lnTo>
                <a:lnTo>
                  <a:pt x="244711" y="0"/>
                </a:lnTo>
                <a:close/>
              </a:path>
              <a:path w="478155" h="543560">
                <a:moveTo>
                  <a:pt x="427028" y="526921"/>
                </a:moveTo>
                <a:lnTo>
                  <a:pt x="380207" y="526921"/>
                </a:lnTo>
                <a:lnTo>
                  <a:pt x="388535" y="527556"/>
                </a:lnTo>
                <a:lnTo>
                  <a:pt x="397028" y="528691"/>
                </a:lnTo>
                <a:lnTo>
                  <a:pt x="426031" y="527431"/>
                </a:lnTo>
                <a:lnTo>
                  <a:pt x="427028" y="526921"/>
                </a:lnTo>
                <a:close/>
              </a:path>
            </a:pathLst>
          </a:custGeom>
          <a:solidFill>
            <a:srgbClr val="827E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414299" y="4389942"/>
            <a:ext cx="126364" cy="63500"/>
          </a:xfrm>
          <a:custGeom>
            <a:avLst/>
            <a:gdLst/>
            <a:ahLst/>
            <a:cxnLst/>
            <a:rect l="l" t="t" r="r" b="b"/>
            <a:pathLst>
              <a:path w="126364" h="63500">
                <a:moveTo>
                  <a:pt x="62873" y="0"/>
                </a:moveTo>
                <a:lnTo>
                  <a:pt x="38482" y="4966"/>
                </a:lnTo>
                <a:lnTo>
                  <a:pt x="18487" y="18484"/>
                </a:lnTo>
                <a:lnTo>
                  <a:pt x="4968" y="38479"/>
                </a:lnTo>
                <a:lnTo>
                  <a:pt x="0" y="62875"/>
                </a:lnTo>
                <a:lnTo>
                  <a:pt x="125757" y="62875"/>
                </a:lnTo>
                <a:lnTo>
                  <a:pt x="120788" y="38479"/>
                </a:lnTo>
                <a:lnTo>
                  <a:pt x="107267" y="18484"/>
                </a:lnTo>
                <a:lnTo>
                  <a:pt x="87270" y="4966"/>
                </a:lnTo>
                <a:lnTo>
                  <a:pt x="62873" y="0"/>
                </a:lnTo>
                <a:close/>
              </a:path>
            </a:pathLst>
          </a:custGeom>
          <a:solidFill>
            <a:srgbClr val="636D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531676" y="4049876"/>
            <a:ext cx="731520" cy="563245"/>
          </a:xfrm>
          <a:custGeom>
            <a:avLst/>
            <a:gdLst/>
            <a:ahLst/>
            <a:cxnLst/>
            <a:rect l="l" t="t" r="r" b="b"/>
            <a:pathLst>
              <a:path w="731519" h="563245">
                <a:moveTo>
                  <a:pt x="276568" y="0"/>
                </a:moveTo>
                <a:lnTo>
                  <a:pt x="83856" y="78818"/>
                </a:lnTo>
                <a:lnTo>
                  <a:pt x="52853" y="113350"/>
                </a:lnTo>
                <a:lnTo>
                  <a:pt x="17436" y="222284"/>
                </a:lnTo>
                <a:lnTo>
                  <a:pt x="2159" y="291024"/>
                </a:lnTo>
                <a:lnTo>
                  <a:pt x="0" y="325769"/>
                </a:lnTo>
                <a:lnTo>
                  <a:pt x="1496" y="360430"/>
                </a:lnTo>
                <a:lnTo>
                  <a:pt x="16549" y="511866"/>
                </a:lnTo>
                <a:lnTo>
                  <a:pt x="34928" y="548512"/>
                </a:lnTo>
                <a:lnTo>
                  <a:pt x="73226" y="563234"/>
                </a:lnTo>
                <a:lnTo>
                  <a:pt x="655038" y="563234"/>
                </a:lnTo>
                <a:lnTo>
                  <a:pt x="693004" y="548955"/>
                </a:lnTo>
                <a:lnTo>
                  <a:pt x="711715" y="512752"/>
                </a:lnTo>
                <a:lnTo>
                  <a:pt x="728542" y="370173"/>
                </a:lnTo>
                <a:lnTo>
                  <a:pt x="731392" y="330380"/>
                </a:lnTo>
                <a:lnTo>
                  <a:pt x="729427" y="290917"/>
                </a:lnTo>
                <a:lnTo>
                  <a:pt x="722813" y="252118"/>
                </a:lnTo>
                <a:lnTo>
                  <a:pt x="711715" y="214314"/>
                </a:lnTo>
                <a:lnTo>
                  <a:pt x="674515" y="112473"/>
                </a:lnTo>
                <a:lnTo>
                  <a:pt x="644408" y="78818"/>
                </a:lnTo>
                <a:lnTo>
                  <a:pt x="493828" y="14169"/>
                </a:lnTo>
                <a:lnTo>
                  <a:pt x="323834" y="14169"/>
                </a:lnTo>
                <a:lnTo>
                  <a:pt x="315864" y="12396"/>
                </a:lnTo>
                <a:lnTo>
                  <a:pt x="308780" y="9736"/>
                </a:lnTo>
                <a:lnTo>
                  <a:pt x="299924" y="5312"/>
                </a:lnTo>
                <a:lnTo>
                  <a:pt x="288370" y="1328"/>
                </a:lnTo>
                <a:lnTo>
                  <a:pt x="276568" y="0"/>
                </a:lnTo>
                <a:close/>
              </a:path>
              <a:path w="731519" h="563245">
                <a:moveTo>
                  <a:pt x="450472" y="1108"/>
                </a:moveTo>
                <a:lnTo>
                  <a:pt x="437911" y="2963"/>
                </a:lnTo>
                <a:lnTo>
                  <a:pt x="425681" y="7972"/>
                </a:lnTo>
                <a:lnTo>
                  <a:pt x="419537" y="10807"/>
                </a:lnTo>
                <a:lnTo>
                  <a:pt x="413061" y="12730"/>
                </a:lnTo>
                <a:lnTo>
                  <a:pt x="406252" y="13823"/>
                </a:lnTo>
                <a:lnTo>
                  <a:pt x="399111" y="14169"/>
                </a:lnTo>
                <a:lnTo>
                  <a:pt x="493828" y="14169"/>
                </a:lnTo>
                <a:lnTo>
                  <a:pt x="475264" y="6199"/>
                </a:lnTo>
                <a:lnTo>
                  <a:pt x="463034" y="2242"/>
                </a:lnTo>
                <a:lnTo>
                  <a:pt x="450472" y="1108"/>
                </a:lnTo>
                <a:close/>
              </a:path>
            </a:pathLst>
          </a:custGeom>
          <a:solidFill>
            <a:srgbClr val="549F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602243" y="4698124"/>
            <a:ext cx="596265" cy="472440"/>
          </a:xfrm>
          <a:custGeom>
            <a:avLst/>
            <a:gdLst/>
            <a:ahLst/>
            <a:cxnLst/>
            <a:rect l="l" t="t" r="r" b="b"/>
            <a:pathLst>
              <a:path w="596264" h="472439">
                <a:moveTo>
                  <a:pt x="298437" y="0"/>
                </a:moveTo>
                <a:lnTo>
                  <a:pt x="244819" y="3792"/>
                </a:lnTo>
                <a:lnTo>
                  <a:pt x="194344" y="14728"/>
                </a:lnTo>
                <a:lnTo>
                  <a:pt x="147855" y="32144"/>
                </a:lnTo>
                <a:lnTo>
                  <a:pt x="106200" y="55376"/>
                </a:lnTo>
                <a:lnTo>
                  <a:pt x="70222" y="83762"/>
                </a:lnTo>
                <a:lnTo>
                  <a:pt x="40768" y="116638"/>
                </a:lnTo>
                <a:lnTo>
                  <a:pt x="18682" y="153340"/>
                </a:lnTo>
                <a:lnTo>
                  <a:pt x="4811" y="193206"/>
                </a:lnTo>
                <a:lnTo>
                  <a:pt x="0" y="235572"/>
                </a:lnTo>
                <a:lnTo>
                  <a:pt x="4811" y="277966"/>
                </a:lnTo>
                <a:lnTo>
                  <a:pt x="18682" y="317911"/>
                </a:lnTo>
                <a:lnTo>
                  <a:pt x="40768" y="354730"/>
                </a:lnTo>
                <a:lnTo>
                  <a:pt x="70222" y="387744"/>
                </a:lnTo>
                <a:lnTo>
                  <a:pt x="106200" y="416276"/>
                </a:lnTo>
                <a:lnTo>
                  <a:pt x="147855" y="439648"/>
                </a:lnTo>
                <a:lnTo>
                  <a:pt x="194344" y="457181"/>
                </a:lnTo>
                <a:lnTo>
                  <a:pt x="244819" y="468199"/>
                </a:lnTo>
                <a:lnTo>
                  <a:pt x="298437" y="472022"/>
                </a:lnTo>
                <a:lnTo>
                  <a:pt x="352021" y="468199"/>
                </a:lnTo>
                <a:lnTo>
                  <a:pt x="402413" y="457181"/>
                </a:lnTo>
                <a:lnTo>
                  <a:pt x="448782" y="439648"/>
                </a:lnTo>
                <a:lnTo>
                  <a:pt x="490297" y="416276"/>
                </a:lnTo>
                <a:lnTo>
                  <a:pt x="526126" y="387744"/>
                </a:lnTo>
                <a:lnTo>
                  <a:pt x="555440" y="354730"/>
                </a:lnTo>
                <a:lnTo>
                  <a:pt x="577407" y="317911"/>
                </a:lnTo>
                <a:lnTo>
                  <a:pt x="591197" y="277966"/>
                </a:lnTo>
                <a:lnTo>
                  <a:pt x="595978" y="235572"/>
                </a:lnTo>
                <a:lnTo>
                  <a:pt x="591197" y="193206"/>
                </a:lnTo>
                <a:lnTo>
                  <a:pt x="577407" y="153340"/>
                </a:lnTo>
                <a:lnTo>
                  <a:pt x="555440" y="116638"/>
                </a:lnTo>
                <a:lnTo>
                  <a:pt x="526126" y="83762"/>
                </a:lnTo>
                <a:lnTo>
                  <a:pt x="490297" y="55376"/>
                </a:lnTo>
                <a:lnTo>
                  <a:pt x="448782" y="32144"/>
                </a:lnTo>
                <a:lnTo>
                  <a:pt x="402413" y="14728"/>
                </a:lnTo>
                <a:lnTo>
                  <a:pt x="352021" y="3792"/>
                </a:lnTo>
                <a:lnTo>
                  <a:pt x="298437" y="0"/>
                </a:lnTo>
                <a:close/>
              </a:path>
            </a:pathLst>
          </a:custGeom>
          <a:solidFill>
            <a:srgbClr val="0063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585701" y="4265077"/>
            <a:ext cx="626110" cy="679450"/>
          </a:xfrm>
          <a:custGeom>
            <a:avLst/>
            <a:gdLst/>
            <a:ahLst/>
            <a:cxnLst/>
            <a:rect l="l" t="t" r="r" b="b"/>
            <a:pathLst>
              <a:path w="626110" h="679450">
                <a:moveTo>
                  <a:pt x="312319" y="0"/>
                </a:moveTo>
                <a:lnTo>
                  <a:pt x="263798" y="2741"/>
                </a:lnTo>
                <a:lnTo>
                  <a:pt x="215957" y="11306"/>
                </a:lnTo>
                <a:lnTo>
                  <a:pt x="170327" y="26204"/>
                </a:lnTo>
                <a:lnTo>
                  <a:pt x="128438" y="47946"/>
                </a:lnTo>
                <a:lnTo>
                  <a:pt x="91819" y="77043"/>
                </a:lnTo>
                <a:lnTo>
                  <a:pt x="63231" y="111096"/>
                </a:lnTo>
                <a:lnTo>
                  <a:pt x="40226" y="150514"/>
                </a:lnTo>
                <a:lnTo>
                  <a:pt x="22633" y="194163"/>
                </a:lnTo>
                <a:lnTo>
                  <a:pt x="10279" y="240911"/>
                </a:lnTo>
                <a:lnTo>
                  <a:pt x="2989" y="289692"/>
                </a:lnTo>
                <a:lnTo>
                  <a:pt x="602" y="339176"/>
                </a:lnTo>
                <a:lnTo>
                  <a:pt x="0" y="391634"/>
                </a:lnTo>
                <a:lnTo>
                  <a:pt x="46" y="445917"/>
                </a:lnTo>
                <a:lnTo>
                  <a:pt x="3470" y="498073"/>
                </a:lnTo>
                <a:lnTo>
                  <a:pt x="13069" y="545170"/>
                </a:lnTo>
                <a:lnTo>
                  <a:pt x="31595" y="583596"/>
                </a:lnTo>
                <a:lnTo>
                  <a:pt x="55711" y="613436"/>
                </a:lnTo>
                <a:lnTo>
                  <a:pt x="116833" y="655994"/>
                </a:lnTo>
                <a:lnTo>
                  <a:pt x="163383" y="669007"/>
                </a:lnTo>
                <a:lnTo>
                  <a:pt x="226955" y="676706"/>
                </a:lnTo>
                <a:lnTo>
                  <a:pt x="312319" y="679240"/>
                </a:lnTo>
                <a:lnTo>
                  <a:pt x="386027" y="677180"/>
                </a:lnTo>
                <a:lnTo>
                  <a:pt x="444818" y="671000"/>
                </a:lnTo>
                <a:lnTo>
                  <a:pt x="491123" y="660699"/>
                </a:lnTo>
                <a:lnTo>
                  <a:pt x="527374" y="646278"/>
                </a:lnTo>
                <a:lnTo>
                  <a:pt x="579444" y="605072"/>
                </a:lnTo>
                <a:lnTo>
                  <a:pt x="615629" y="543132"/>
                </a:lnTo>
                <a:lnTo>
                  <a:pt x="623394" y="497692"/>
                </a:lnTo>
                <a:lnTo>
                  <a:pt x="625886" y="445746"/>
                </a:lnTo>
                <a:lnTo>
                  <a:pt x="625574" y="391634"/>
                </a:lnTo>
                <a:lnTo>
                  <a:pt x="624924" y="339176"/>
                </a:lnTo>
                <a:lnTo>
                  <a:pt x="622458" y="289626"/>
                </a:lnTo>
                <a:lnTo>
                  <a:pt x="615019" y="241141"/>
                </a:lnTo>
                <a:lnTo>
                  <a:pt x="602453" y="194606"/>
                </a:lnTo>
                <a:lnTo>
                  <a:pt x="584647" y="151171"/>
                </a:lnTo>
                <a:lnTo>
                  <a:pt x="561477" y="111917"/>
                </a:lnTo>
                <a:lnTo>
                  <a:pt x="532820" y="77929"/>
                </a:lnTo>
                <a:lnTo>
                  <a:pt x="496201" y="48741"/>
                </a:lnTo>
                <a:lnTo>
                  <a:pt x="454311" y="26779"/>
                </a:lnTo>
                <a:lnTo>
                  <a:pt x="408682" y="11618"/>
                </a:lnTo>
                <a:lnTo>
                  <a:pt x="360841" y="2833"/>
                </a:lnTo>
                <a:lnTo>
                  <a:pt x="312319" y="0"/>
                </a:lnTo>
                <a:close/>
              </a:path>
            </a:pathLst>
          </a:custGeom>
          <a:solidFill>
            <a:srgbClr val="B8B8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534906" y="4975322"/>
            <a:ext cx="730885" cy="194945"/>
          </a:xfrm>
          <a:custGeom>
            <a:avLst/>
            <a:gdLst/>
            <a:ahLst/>
            <a:cxnLst/>
            <a:rect l="l" t="t" r="r" b="b"/>
            <a:pathLst>
              <a:path w="730885" h="194945">
                <a:moveTo>
                  <a:pt x="93020" y="0"/>
                </a:moveTo>
                <a:lnTo>
                  <a:pt x="32680" y="3566"/>
                </a:lnTo>
                <a:lnTo>
                  <a:pt x="6128" y="25234"/>
                </a:lnTo>
                <a:lnTo>
                  <a:pt x="0" y="49561"/>
                </a:lnTo>
                <a:lnTo>
                  <a:pt x="927" y="61102"/>
                </a:lnTo>
                <a:lnTo>
                  <a:pt x="14425" y="104605"/>
                </a:lnTo>
                <a:lnTo>
                  <a:pt x="50510" y="132835"/>
                </a:lnTo>
                <a:lnTo>
                  <a:pt x="105364" y="160613"/>
                </a:lnTo>
                <a:lnTo>
                  <a:pt x="145571" y="172102"/>
                </a:lnTo>
                <a:lnTo>
                  <a:pt x="192873" y="181578"/>
                </a:lnTo>
                <a:lnTo>
                  <a:pt x="246201" y="188730"/>
                </a:lnTo>
                <a:lnTo>
                  <a:pt x="304486" y="193249"/>
                </a:lnTo>
                <a:lnTo>
                  <a:pt x="366661" y="194824"/>
                </a:lnTo>
                <a:lnTo>
                  <a:pt x="425909" y="193393"/>
                </a:lnTo>
                <a:lnTo>
                  <a:pt x="481714" y="189281"/>
                </a:lnTo>
                <a:lnTo>
                  <a:pt x="533141" y="182758"/>
                </a:lnTo>
                <a:lnTo>
                  <a:pt x="579256" y="174095"/>
                </a:lnTo>
                <a:lnTo>
                  <a:pt x="619124" y="163564"/>
                </a:lnTo>
                <a:lnTo>
                  <a:pt x="698370" y="131093"/>
                </a:lnTo>
                <a:lnTo>
                  <a:pt x="730388" y="94395"/>
                </a:lnTo>
                <a:lnTo>
                  <a:pt x="730622" y="61102"/>
                </a:lnTo>
                <a:lnTo>
                  <a:pt x="719608" y="27863"/>
                </a:lnTo>
                <a:lnTo>
                  <a:pt x="706824" y="19477"/>
                </a:lnTo>
                <a:lnTo>
                  <a:pt x="366661" y="19477"/>
                </a:lnTo>
                <a:lnTo>
                  <a:pt x="316947" y="18726"/>
                </a:lnTo>
                <a:lnTo>
                  <a:pt x="265874" y="16446"/>
                </a:lnTo>
                <a:lnTo>
                  <a:pt x="212293" y="12593"/>
                </a:lnTo>
                <a:lnTo>
                  <a:pt x="155057" y="7125"/>
                </a:lnTo>
                <a:lnTo>
                  <a:pt x="93020" y="0"/>
                </a:lnTo>
                <a:close/>
              </a:path>
              <a:path w="730885" h="194945">
                <a:moveTo>
                  <a:pt x="656401" y="4560"/>
                </a:moveTo>
                <a:lnTo>
                  <a:pt x="615495" y="6196"/>
                </a:lnTo>
                <a:lnTo>
                  <a:pt x="576439" y="9617"/>
                </a:lnTo>
                <a:lnTo>
                  <a:pt x="527904" y="13165"/>
                </a:lnTo>
                <a:lnTo>
                  <a:pt x="474014" y="16332"/>
                </a:lnTo>
                <a:lnTo>
                  <a:pt x="418892" y="18606"/>
                </a:lnTo>
                <a:lnTo>
                  <a:pt x="366661" y="19477"/>
                </a:lnTo>
                <a:lnTo>
                  <a:pt x="706824" y="19477"/>
                </a:lnTo>
                <a:lnTo>
                  <a:pt x="692986" y="10400"/>
                </a:lnTo>
                <a:lnTo>
                  <a:pt x="656401" y="4560"/>
                </a:lnTo>
                <a:close/>
              </a:path>
            </a:pathLst>
          </a:custGeom>
          <a:solidFill>
            <a:srgbClr val="B8B8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0132828" y="5001883"/>
            <a:ext cx="454659" cy="773430"/>
          </a:xfrm>
          <a:custGeom>
            <a:avLst/>
            <a:gdLst/>
            <a:ahLst/>
            <a:cxnLst/>
            <a:rect l="l" t="t" r="r" b="b"/>
            <a:pathLst>
              <a:path w="454659" h="773429">
                <a:moveTo>
                  <a:pt x="454291" y="0"/>
                </a:moveTo>
                <a:lnTo>
                  <a:pt x="0" y="0"/>
                </a:lnTo>
                <a:lnTo>
                  <a:pt x="73503" y="773122"/>
                </a:lnTo>
                <a:lnTo>
                  <a:pt x="380787" y="773122"/>
                </a:lnTo>
                <a:lnTo>
                  <a:pt x="454291" y="0"/>
                </a:lnTo>
                <a:close/>
              </a:path>
            </a:pathLst>
          </a:custGeom>
          <a:solidFill>
            <a:srgbClr val="0063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0351556" y="5634198"/>
            <a:ext cx="254635" cy="158750"/>
          </a:xfrm>
          <a:custGeom>
            <a:avLst/>
            <a:gdLst/>
            <a:ahLst/>
            <a:cxnLst/>
            <a:rect l="l" t="t" r="r" b="b"/>
            <a:pathLst>
              <a:path w="254634" h="158750">
                <a:moveTo>
                  <a:pt x="17713" y="0"/>
                </a:moveTo>
                <a:lnTo>
                  <a:pt x="0" y="35418"/>
                </a:lnTo>
                <a:lnTo>
                  <a:pt x="236450" y="158518"/>
                </a:lnTo>
                <a:lnTo>
                  <a:pt x="254174" y="123095"/>
                </a:lnTo>
                <a:lnTo>
                  <a:pt x="17713" y="0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0113342" y="5634198"/>
            <a:ext cx="254635" cy="158750"/>
          </a:xfrm>
          <a:custGeom>
            <a:avLst/>
            <a:gdLst/>
            <a:ahLst/>
            <a:cxnLst/>
            <a:rect l="l" t="t" r="r" b="b"/>
            <a:pathLst>
              <a:path w="254634" h="158750">
                <a:moveTo>
                  <a:pt x="236450" y="0"/>
                </a:moveTo>
                <a:lnTo>
                  <a:pt x="0" y="123095"/>
                </a:lnTo>
                <a:lnTo>
                  <a:pt x="18600" y="158518"/>
                </a:lnTo>
                <a:lnTo>
                  <a:pt x="254154" y="35418"/>
                </a:lnTo>
                <a:lnTo>
                  <a:pt x="236450" y="0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0077925" y="5730726"/>
            <a:ext cx="88556" cy="8855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0552579" y="5730726"/>
            <a:ext cx="88517" cy="8855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0360411" y="5029341"/>
            <a:ext cx="0" cy="622935"/>
          </a:xfrm>
          <a:custGeom>
            <a:avLst/>
            <a:gdLst/>
            <a:ahLst/>
            <a:cxnLst/>
            <a:rect l="l" t="t" r="r" b="b"/>
            <a:pathLst>
              <a:path h="622935">
                <a:moveTo>
                  <a:pt x="0" y="0"/>
                </a:moveTo>
                <a:lnTo>
                  <a:pt x="0" y="622571"/>
                </a:lnTo>
              </a:path>
            </a:pathLst>
          </a:custGeom>
          <a:ln w="65531">
            <a:solidFill>
              <a:srgbClr val="7C86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0245295" y="3798365"/>
            <a:ext cx="225425" cy="160655"/>
          </a:xfrm>
          <a:custGeom>
            <a:avLst/>
            <a:gdLst/>
            <a:ahLst/>
            <a:cxnLst/>
            <a:rect l="l" t="t" r="r" b="b"/>
            <a:pathLst>
              <a:path w="225425" h="160654">
                <a:moveTo>
                  <a:pt x="0" y="160293"/>
                </a:moveTo>
                <a:lnTo>
                  <a:pt x="224933" y="160293"/>
                </a:lnTo>
                <a:lnTo>
                  <a:pt x="224933" y="0"/>
                </a:lnTo>
                <a:lnTo>
                  <a:pt x="0" y="0"/>
                </a:lnTo>
                <a:lnTo>
                  <a:pt x="0" y="160293"/>
                </a:lnTo>
                <a:close/>
              </a:path>
            </a:pathLst>
          </a:custGeom>
          <a:solidFill>
            <a:srgbClr val="C7C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0157625" y="3604427"/>
            <a:ext cx="55244" cy="86995"/>
          </a:xfrm>
          <a:custGeom>
            <a:avLst/>
            <a:gdLst/>
            <a:ahLst/>
            <a:cxnLst/>
            <a:rect l="l" t="t" r="r" b="b"/>
            <a:pathLst>
              <a:path w="55245" h="86995">
                <a:moveTo>
                  <a:pt x="54903" y="0"/>
                </a:moveTo>
                <a:lnTo>
                  <a:pt x="886" y="0"/>
                </a:lnTo>
                <a:lnTo>
                  <a:pt x="0" y="876"/>
                </a:lnTo>
                <a:lnTo>
                  <a:pt x="0" y="85013"/>
                </a:lnTo>
                <a:lnTo>
                  <a:pt x="1773" y="86786"/>
                </a:lnTo>
                <a:lnTo>
                  <a:pt x="54903" y="86786"/>
                </a:lnTo>
                <a:lnTo>
                  <a:pt x="54903" y="0"/>
                </a:lnTo>
                <a:close/>
              </a:path>
            </a:pathLst>
          </a:custGeom>
          <a:solidFill>
            <a:srgbClr val="C7C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0515389" y="3604427"/>
            <a:ext cx="55880" cy="86995"/>
          </a:xfrm>
          <a:custGeom>
            <a:avLst/>
            <a:gdLst/>
            <a:ahLst/>
            <a:cxnLst/>
            <a:rect l="l" t="t" r="r" b="b"/>
            <a:pathLst>
              <a:path w="55879" h="86995">
                <a:moveTo>
                  <a:pt x="54903" y="0"/>
                </a:moveTo>
                <a:lnTo>
                  <a:pt x="0" y="0"/>
                </a:lnTo>
                <a:lnTo>
                  <a:pt x="0" y="86786"/>
                </a:lnTo>
                <a:lnTo>
                  <a:pt x="54016" y="86786"/>
                </a:lnTo>
                <a:lnTo>
                  <a:pt x="55790" y="85013"/>
                </a:lnTo>
                <a:lnTo>
                  <a:pt x="55790" y="876"/>
                </a:lnTo>
                <a:lnTo>
                  <a:pt x="54903" y="0"/>
                </a:lnTo>
                <a:close/>
              </a:path>
            </a:pathLst>
          </a:custGeom>
          <a:solidFill>
            <a:srgbClr val="C7C7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0132828" y="3347175"/>
            <a:ext cx="459105" cy="532130"/>
          </a:xfrm>
          <a:custGeom>
            <a:avLst/>
            <a:gdLst/>
            <a:ahLst/>
            <a:cxnLst/>
            <a:rect l="l" t="t" r="r" b="b"/>
            <a:pathLst>
              <a:path w="459104" h="532129">
                <a:moveTo>
                  <a:pt x="278064" y="489267"/>
                </a:moveTo>
                <a:lnTo>
                  <a:pt x="173567" y="489267"/>
                </a:lnTo>
                <a:lnTo>
                  <a:pt x="186847" y="531779"/>
                </a:lnTo>
                <a:lnTo>
                  <a:pt x="266547" y="531779"/>
                </a:lnTo>
                <a:lnTo>
                  <a:pt x="278064" y="489267"/>
                </a:lnTo>
                <a:close/>
              </a:path>
              <a:path w="459104" h="532129">
                <a:moveTo>
                  <a:pt x="361629" y="402481"/>
                </a:moveTo>
                <a:lnTo>
                  <a:pt x="84123" y="402481"/>
                </a:lnTo>
                <a:lnTo>
                  <a:pt x="126633" y="507868"/>
                </a:lnTo>
                <a:lnTo>
                  <a:pt x="173567" y="489267"/>
                </a:lnTo>
                <a:lnTo>
                  <a:pt x="334152" y="489267"/>
                </a:lnTo>
                <a:lnTo>
                  <a:pt x="361629" y="402481"/>
                </a:lnTo>
                <a:close/>
              </a:path>
              <a:path w="459104" h="532129">
                <a:moveTo>
                  <a:pt x="334152" y="489267"/>
                </a:moveTo>
                <a:lnTo>
                  <a:pt x="278064" y="489267"/>
                </a:lnTo>
                <a:lnTo>
                  <a:pt x="328544" y="506981"/>
                </a:lnTo>
                <a:lnTo>
                  <a:pt x="334152" y="489267"/>
                </a:lnTo>
                <a:close/>
              </a:path>
              <a:path w="459104" h="532129">
                <a:moveTo>
                  <a:pt x="453145" y="251045"/>
                </a:moveTo>
                <a:lnTo>
                  <a:pt x="32766" y="251045"/>
                </a:lnTo>
                <a:lnTo>
                  <a:pt x="51356" y="426392"/>
                </a:lnTo>
                <a:lnTo>
                  <a:pt x="84123" y="402481"/>
                </a:lnTo>
                <a:lnTo>
                  <a:pt x="361629" y="402481"/>
                </a:lnTo>
                <a:lnTo>
                  <a:pt x="362187" y="400717"/>
                </a:lnTo>
                <a:lnTo>
                  <a:pt x="408140" y="400717"/>
                </a:lnTo>
                <a:lnTo>
                  <a:pt x="417977" y="254591"/>
                </a:lnTo>
                <a:lnTo>
                  <a:pt x="452902" y="254591"/>
                </a:lnTo>
                <a:lnTo>
                  <a:pt x="453145" y="251045"/>
                </a:lnTo>
                <a:close/>
              </a:path>
              <a:path w="459104" h="532129">
                <a:moveTo>
                  <a:pt x="408140" y="400717"/>
                </a:moveTo>
                <a:lnTo>
                  <a:pt x="362187" y="400717"/>
                </a:lnTo>
                <a:lnTo>
                  <a:pt x="406471" y="425505"/>
                </a:lnTo>
                <a:lnTo>
                  <a:pt x="408140" y="400717"/>
                </a:lnTo>
                <a:close/>
              </a:path>
              <a:path w="459104" h="532129">
                <a:moveTo>
                  <a:pt x="218012" y="0"/>
                </a:moveTo>
                <a:lnTo>
                  <a:pt x="168920" y="8286"/>
                </a:lnTo>
                <a:lnTo>
                  <a:pt x="128537" y="24764"/>
                </a:lnTo>
                <a:lnTo>
                  <a:pt x="78813" y="63304"/>
                </a:lnTo>
                <a:lnTo>
                  <a:pt x="40871" y="113392"/>
                </a:lnTo>
                <a:lnTo>
                  <a:pt x="22642" y="151932"/>
                </a:lnTo>
                <a:lnTo>
                  <a:pt x="8196" y="204286"/>
                </a:lnTo>
                <a:lnTo>
                  <a:pt x="0" y="274069"/>
                </a:lnTo>
                <a:lnTo>
                  <a:pt x="32766" y="251045"/>
                </a:lnTo>
                <a:lnTo>
                  <a:pt x="453145" y="251045"/>
                </a:lnTo>
                <a:lnTo>
                  <a:pt x="458840" y="167720"/>
                </a:lnTo>
                <a:lnTo>
                  <a:pt x="449344" y="106916"/>
                </a:lnTo>
                <a:lnTo>
                  <a:pt x="412434" y="67700"/>
                </a:lnTo>
                <a:lnTo>
                  <a:pt x="337400" y="26989"/>
                </a:lnTo>
                <a:lnTo>
                  <a:pt x="274582" y="4651"/>
                </a:lnTo>
                <a:lnTo>
                  <a:pt x="218012" y="0"/>
                </a:lnTo>
                <a:close/>
              </a:path>
              <a:path w="459104" h="532129">
                <a:moveTo>
                  <a:pt x="452902" y="254591"/>
                </a:moveTo>
                <a:lnTo>
                  <a:pt x="417977" y="254591"/>
                </a:lnTo>
                <a:lnTo>
                  <a:pt x="451631" y="273192"/>
                </a:lnTo>
                <a:lnTo>
                  <a:pt x="452902" y="254591"/>
                </a:lnTo>
                <a:close/>
              </a:path>
            </a:pathLst>
          </a:custGeom>
          <a:solidFill>
            <a:srgbClr val="9595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0135480" y="3731942"/>
            <a:ext cx="0" cy="298450"/>
          </a:xfrm>
          <a:custGeom>
            <a:avLst/>
            <a:gdLst/>
            <a:ahLst/>
            <a:cxnLst/>
            <a:rect l="l" t="t" r="r" b="b"/>
            <a:pathLst>
              <a:path h="298450">
                <a:moveTo>
                  <a:pt x="0" y="0"/>
                </a:moveTo>
                <a:lnTo>
                  <a:pt x="0" y="298448"/>
                </a:lnTo>
              </a:path>
            </a:pathLst>
          </a:custGeom>
          <a:ln w="12397">
            <a:solidFill>
              <a:srgbClr val="959FA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0125745" y="3332550"/>
            <a:ext cx="474980" cy="295275"/>
          </a:xfrm>
          <a:custGeom>
            <a:avLst/>
            <a:gdLst/>
            <a:ahLst/>
            <a:cxnLst/>
            <a:rect l="l" t="t" r="r" b="b"/>
            <a:pathLst>
              <a:path w="474979" h="295275">
                <a:moveTo>
                  <a:pt x="237327" y="0"/>
                </a:moveTo>
                <a:lnTo>
                  <a:pt x="189499" y="4860"/>
                </a:lnTo>
                <a:lnTo>
                  <a:pt x="144951" y="18790"/>
                </a:lnTo>
                <a:lnTo>
                  <a:pt x="104637" y="40815"/>
                </a:lnTo>
                <a:lnTo>
                  <a:pt x="69513" y="69959"/>
                </a:lnTo>
                <a:lnTo>
                  <a:pt x="40533" y="105247"/>
                </a:lnTo>
                <a:lnTo>
                  <a:pt x="18651" y="145704"/>
                </a:lnTo>
                <a:lnTo>
                  <a:pt x="4821" y="190354"/>
                </a:lnTo>
                <a:lnTo>
                  <a:pt x="0" y="238222"/>
                </a:lnTo>
                <a:lnTo>
                  <a:pt x="346" y="252306"/>
                </a:lnTo>
                <a:lnTo>
                  <a:pt x="1439" y="266558"/>
                </a:lnTo>
                <a:lnTo>
                  <a:pt x="3362" y="280812"/>
                </a:lnTo>
                <a:lnTo>
                  <a:pt x="6196" y="294901"/>
                </a:lnTo>
                <a:lnTo>
                  <a:pt x="25683" y="289581"/>
                </a:lnTo>
                <a:lnTo>
                  <a:pt x="22843" y="276824"/>
                </a:lnTo>
                <a:lnTo>
                  <a:pt x="20908" y="263791"/>
                </a:lnTo>
                <a:lnTo>
                  <a:pt x="19822" y="250966"/>
                </a:lnTo>
                <a:lnTo>
                  <a:pt x="19476" y="238222"/>
                </a:lnTo>
                <a:lnTo>
                  <a:pt x="25223" y="188182"/>
                </a:lnTo>
                <a:lnTo>
                  <a:pt x="41598" y="142185"/>
                </a:lnTo>
                <a:lnTo>
                  <a:pt x="67297" y="101563"/>
                </a:lnTo>
                <a:lnTo>
                  <a:pt x="101021" y="67649"/>
                </a:lnTo>
                <a:lnTo>
                  <a:pt x="141469" y="41775"/>
                </a:lnTo>
                <a:lnTo>
                  <a:pt x="187337" y="25274"/>
                </a:lnTo>
                <a:lnTo>
                  <a:pt x="237327" y="19477"/>
                </a:lnTo>
                <a:lnTo>
                  <a:pt x="330969" y="19477"/>
                </a:lnTo>
                <a:lnTo>
                  <a:pt x="329711" y="18790"/>
                </a:lnTo>
                <a:lnTo>
                  <a:pt x="285157" y="4860"/>
                </a:lnTo>
                <a:lnTo>
                  <a:pt x="237327" y="0"/>
                </a:lnTo>
                <a:close/>
              </a:path>
              <a:path w="474979" h="295275">
                <a:moveTo>
                  <a:pt x="330969" y="19477"/>
                </a:moveTo>
                <a:lnTo>
                  <a:pt x="237327" y="19477"/>
                </a:lnTo>
                <a:lnTo>
                  <a:pt x="287316" y="25274"/>
                </a:lnTo>
                <a:lnTo>
                  <a:pt x="333185" y="41775"/>
                </a:lnTo>
                <a:lnTo>
                  <a:pt x="373632" y="67649"/>
                </a:lnTo>
                <a:lnTo>
                  <a:pt x="407356" y="101563"/>
                </a:lnTo>
                <a:lnTo>
                  <a:pt x="433056" y="142185"/>
                </a:lnTo>
                <a:lnTo>
                  <a:pt x="449430" y="188182"/>
                </a:lnTo>
                <a:lnTo>
                  <a:pt x="455178" y="238222"/>
                </a:lnTo>
                <a:lnTo>
                  <a:pt x="454845" y="249665"/>
                </a:lnTo>
                <a:lnTo>
                  <a:pt x="453848" y="261357"/>
                </a:lnTo>
                <a:lnTo>
                  <a:pt x="452185" y="273216"/>
                </a:lnTo>
                <a:lnTo>
                  <a:pt x="449858" y="285158"/>
                </a:lnTo>
                <a:lnTo>
                  <a:pt x="469324" y="288694"/>
                </a:lnTo>
                <a:lnTo>
                  <a:pt x="471678" y="276449"/>
                </a:lnTo>
                <a:lnTo>
                  <a:pt x="473359" y="263791"/>
                </a:lnTo>
                <a:lnTo>
                  <a:pt x="474368" y="250966"/>
                </a:lnTo>
                <a:lnTo>
                  <a:pt x="474704" y="238222"/>
                </a:lnTo>
                <a:lnTo>
                  <a:pt x="469880" y="190354"/>
                </a:lnTo>
                <a:lnTo>
                  <a:pt x="456045" y="145704"/>
                </a:lnTo>
                <a:lnTo>
                  <a:pt x="434155" y="105247"/>
                </a:lnTo>
                <a:lnTo>
                  <a:pt x="405166" y="69959"/>
                </a:lnTo>
                <a:lnTo>
                  <a:pt x="370032" y="40815"/>
                </a:lnTo>
                <a:lnTo>
                  <a:pt x="330969" y="19477"/>
                </a:lnTo>
                <a:close/>
              </a:path>
            </a:pathLst>
          </a:custGeom>
          <a:solidFill>
            <a:srgbClr val="636D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0121312" y="3319259"/>
            <a:ext cx="483234" cy="194945"/>
          </a:xfrm>
          <a:custGeom>
            <a:avLst/>
            <a:gdLst/>
            <a:ahLst/>
            <a:cxnLst/>
            <a:rect l="l" t="t" r="r" b="b"/>
            <a:pathLst>
              <a:path w="483234" h="194945">
                <a:moveTo>
                  <a:pt x="241760" y="0"/>
                </a:moveTo>
                <a:lnTo>
                  <a:pt x="191919" y="4961"/>
                </a:lnTo>
                <a:lnTo>
                  <a:pt x="145005" y="19320"/>
                </a:lnTo>
                <a:lnTo>
                  <a:pt x="102174" y="42290"/>
                </a:lnTo>
                <a:lnTo>
                  <a:pt x="64582" y="73081"/>
                </a:lnTo>
                <a:lnTo>
                  <a:pt x="33386" y="110908"/>
                </a:lnTo>
                <a:lnTo>
                  <a:pt x="9743" y="154982"/>
                </a:lnTo>
                <a:lnTo>
                  <a:pt x="0" y="177120"/>
                </a:lnTo>
                <a:lnTo>
                  <a:pt x="44283" y="194834"/>
                </a:lnTo>
                <a:lnTo>
                  <a:pt x="53140" y="173583"/>
                </a:lnTo>
                <a:lnTo>
                  <a:pt x="77006" y="130823"/>
                </a:lnTo>
                <a:lnTo>
                  <a:pt x="109331" y="95716"/>
                </a:lnTo>
                <a:lnTo>
                  <a:pt x="148585" y="69324"/>
                </a:lnTo>
                <a:lnTo>
                  <a:pt x="193237" y="52709"/>
                </a:lnTo>
                <a:lnTo>
                  <a:pt x="241760" y="46935"/>
                </a:lnTo>
                <a:lnTo>
                  <a:pt x="387115" y="46935"/>
                </a:lnTo>
                <a:lnTo>
                  <a:pt x="380679" y="41735"/>
                </a:lnTo>
                <a:lnTo>
                  <a:pt x="337923" y="19057"/>
                </a:lnTo>
                <a:lnTo>
                  <a:pt x="291231" y="4891"/>
                </a:lnTo>
                <a:lnTo>
                  <a:pt x="241760" y="0"/>
                </a:lnTo>
                <a:close/>
              </a:path>
              <a:path w="483234" h="194945">
                <a:moveTo>
                  <a:pt x="387115" y="46935"/>
                </a:moveTo>
                <a:lnTo>
                  <a:pt x="241760" y="46935"/>
                </a:lnTo>
                <a:lnTo>
                  <a:pt x="289857" y="52610"/>
                </a:lnTo>
                <a:lnTo>
                  <a:pt x="334297" y="68955"/>
                </a:lnTo>
                <a:lnTo>
                  <a:pt x="373551" y="94950"/>
                </a:lnTo>
                <a:lnTo>
                  <a:pt x="406088" y="129575"/>
                </a:lnTo>
                <a:lnTo>
                  <a:pt x="430381" y="171810"/>
                </a:lnTo>
                <a:lnTo>
                  <a:pt x="439237" y="193061"/>
                </a:lnTo>
                <a:lnTo>
                  <a:pt x="482624" y="175346"/>
                </a:lnTo>
                <a:lnTo>
                  <a:pt x="473758" y="153209"/>
                </a:lnTo>
                <a:lnTo>
                  <a:pt x="449753" y="109574"/>
                </a:lnTo>
                <a:lnTo>
                  <a:pt x="418341" y="72162"/>
                </a:lnTo>
                <a:lnTo>
                  <a:pt x="387115" y="46935"/>
                </a:lnTo>
                <a:close/>
              </a:path>
            </a:pathLst>
          </a:custGeom>
          <a:solidFill>
            <a:srgbClr val="505A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0539300" y="3538891"/>
            <a:ext cx="109767" cy="20368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74378" y="3538891"/>
            <a:ext cx="110700" cy="20368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921455" y="3933533"/>
            <a:ext cx="873125" cy="723265"/>
          </a:xfrm>
          <a:custGeom>
            <a:avLst/>
            <a:gdLst/>
            <a:ahLst/>
            <a:cxnLst/>
            <a:rect l="l" t="t" r="r" b="b"/>
            <a:pathLst>
              <a:path w="873125" h="723264">
                <a:moveTo>
                  <a:pt x="323280" y="0"/>
                </a:moveTo>
                <a:lnTo>
                  <a:pt x="304835" y="1561"/>
                </a:lnTo>
                <a:lnTo>
                  <a:pt x="286639" y="6524"/>
                </a:lnTo>
                <a:lnTo>
                  <a:pt x="74995" y="87114"/>
                </a:lnTo>
                <a:lnTo>
                  <a:pt x="66139" y="89774"/>
                </a:lnTo>
                <a:lnTo>
                  <a:pt x="60829" y="96858"/>
                </a:lnTo>
                <a:lnTo>
                  <a:pt x="59055" y="103941"/>
                </a:lnTo>
                <a:lnTo>
                  <a:pt x="1492" y="454635"/>
                </a:lnTo>
                <a:lnTo>
                  <a:pt x="0" y="471365"/>
                </a:lnTo>
                <a:lnTo>
                  <a:pt x="829" y="488179"/>
                </a:lnTo>
                <a:lnTo>
                  <a:pt x="87389" y="707912"/>
                </a:lnTo>
                <a:lnTo>
                  <a:pt x="112185" y="722976"/>
                </a:lnTo>
                <a:lnTo>
                  <a:pt x="760387" y="722976"/>
                </a:lnTo>
                <a:lnTo>
                  <a:pt x="863101" y="521058"/>
                </a:lnTo>
                <a:lnTo>
                  <a:pt x="872586" y="471365"/>
                </a:lnTo>
                <a:lnTo>
                  <a:pt x="871071" y="454635"/>
                </a:lnTo>
                <a:lnTo>
                  <a:pt x="813587" y="103941"/>
                </a:lnTo>
                <a:lnTo>
                  <a:pt x="811794" y="96858"/>
                </a:lnTo>
                <a:lnTo>
                  <a:pt x="806414" y="89774"/>
                </a:lnTo>
                <a:lnTo>
                  <a:pt x="797647" y="87114"/>
                </a:lnTo>
                <a:lnTo>
                  <a:pt x="622739" y="20701"/>
                </a:lnTo>
                <a:lnTo>
                  <a:pt x="417706" y="20701"/>
                </a:lnTo>
                <a:lnTo>
                  <a:pt x="405239" y="20050"/>
                </a:lnTo>
                <a:lnTo>
                  <a:pt x="393020" y="18153"/>
                </a:lnTo>
                <a:lnTo>
                  <a:pt x="380968" y="15094"/>
                </a:lnTo>
                <a:lnTo>
                  <a:pt x="368999" y="10957"/>
                </a:lnTo>
                <a:lnTo>
                  <a:pt x="359256" y="7411"/>
                </a:lnTo>
                <a:lnTo>
                  <a:pt x="341559" y="1922"/>
                </a:lnTo>
                <a:lnTo>
                  <a:pt x="323280" y="0"/>
                </a:lnTo>
                <a:close/>
              </a:path>
              <a:path w="873125" h="723264">
                <a:moveTo>
                  <a:pt x="549322" y="661"/>
                </a:moveTo>
                <a:lnTo>
                  <a:pt x="530074" y="3053"/>
                </a:lnTo>
                <a:lnTo>
                  <a:pt x="511573" y="9184"/>
                </a:lnTo>
                <a:lnTo>
                  <a:pt x="498788" y="13972"/>
                </a:lnTo>
                <a:lnTo>
                  <a:pt x="485673" y="17599"/>
                </a:lnTo>
                <a:lnTo>
                  <a:pt x="472225" y="19898"/>
                </a:lnTo>
                <a:lnTo>
                  <a:pt x="458443" y="20701"/>
                </a:lnTo>
                <a:lnTo>
                  <a:pt x="622739" y="20701"/>
                </a:lnTo>
                <a:lnTo>
                  <a:pt x="587737" y="7411"/>
                </a:lnTo>
                <a:lnTo>
                  <a:pt x="568737" y="2086"/>
                </a:lnTo>
                <a:lnTo>
                  <a:pt x="549322" y="661"/>
                </a:lnTo>
                <a:close/>
              </a:path>
            </a:pathLst>
          </a:custGeom>
          <a:solidFill>
            <a:srgbClr val="637C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032755" y="4698124"/>
            <a:ext cx="650240" cy="472440"/>
          </a:xfrm>
          <a:custGeom>
            <a:avLst/>
            <a:gdLst/>
            <a:ahLst/>
            <a:cxnLst/>
            <a:rect l="l" t="t" r="r" b="b"/>
            <a:pathLst>
              <a:path w="650240" h="472439">
                <a:moveTo>
                  <a:pt x="325007" y="0"/>
                </a:moveTo>
                <a:lnTo>
                  <a:pt x="272222" y="3081"/>
                </a:lnTo>
                <a:lnTo>
                  <a:pt x="222173" y="12001"/>
                </a:lnTo>
                <a:lnTo>
                  <a:pt x="175525" y="26278"/>
                </a:lnTo>
                <a:lnTo>
                  <a:pt x="132942" y="45428"/>
                </a:lnTo>
                <a:lnTo>
                  <a:pt x="95088" y="68966"/>
                </a:lnTo>
                <a:lnTo>
                  <a:pt x="62627" y="96411"/>
                </a:lnTo>
                <a:lnTo>
                  <a:pt x="36224" y="127277"/>
                </a:lnTo>
                <a:lnTo>
                  <a:pt x="16542" y="161082"/>
                </a:lnTo>
                <a:lnTo>
                  <a:pt x="4246" y="197341"/>
                </a:lnTo>
                <a:lnTo>
                  <a:pt x="0" y="235572"/>
                </a:lnTo>
                <a:lnTo>
                  <a:pt x="4246" y="273825"/>
                </a:lnTo>
                <a:lnTo>
                  <a:pt x="16542" y="310150"/>
                </a:lnTo>
                <a:lnTo>
                  <a:pt x="36224" y="344053"/>
                </a:lnTo>
                <a:lnTo>
                  <a:pt x="62627" y="375038"/>
                </a:lnTo>
                <a:lnTo>
                  <a:pt x="95088" y="402613"/>
                </a:lnTo>
                <a:lnTo>
                  <a:pt x="132942" y="426282"/>
                </a:lnTo>
                <a:lnTo>
                  <a:pt x="175525" y="445552"/>
                </a:lnTo>
                <a:lnTo>
                  <a:pt x="222173" y="459928"/>
                </a:lnTo>
                <a:lnTo>
                  <a:pt x="272222" y="468916"/>
                </a:lnTo>
                <a:lnTo>
                  <a:pt x="325007" y="472022"/>
                </a:lnTo>
                <a:lnTo>
                  <a:pt x="377789" y="468916"/>
                </a:lnTo>
                <a:lnTo>
                  <a:pt x="427834" y="459928"/>
                </a:lnTo>
                <a:lnTo>
                  <a:pt x="474478" y="445552"/>
                </a:lnTo>
                <a:lnTo>
                  <a:pt x="517057" y="426282"/>
                </a:lnTo>
                <a:lnTo>
                  <a:pt x="554907" y="402613"/>
                </a:lnTo>
                <a:lnTo>
                  <a:pt x="587365" y="375038"/>
                </a:lnTo>
                <a:lnTo>
                  <a:pt x="613765" y="344053"/>
                </a:lnTo>
                <a:lnTo>
                  <a:pt x="633444" y="310150"/>
                </a:lnTo>
                <a:lnTo>
                  <a:pt x="645739" y="273825"/>
                </a:lnTo>
                <a:lnTo>
                  <a:pt x="649985" y="235572"/>
                </a:lnTo>
                <a:lnTo>
                  <a:pt x="645739" y="197341"/>
                </a:lnTo>
                <a:lnTo>
                  <a:pt x="633444" y="161082"/>
                </a:lnTo>
                <a:lnTo>
                  <a:pt x="613765" y="127277"/>
                </a:lnTo>
                <a:lnTo>
                  <a:pt x="587365" y="96411"/>
                </a:lnTo>
                <a:lnTo>
                  <a:pt x="554907" y="68966"/>
                </a:lnTo>
                <a:lnTo>
                  <a:pt x="517057" y="45428"/>
                </a:lnTo>
                <a:lnTo>
                  <a:pt x="474478" y="26278"/>
                </a:lnTo>
                <a:lnTo>
                  <a:pt x="427834" y="12001"/>
                </a:lnTo>
                <a:lnTo>
                  <a:pt x="377789" y="3081"/>
                </a:lnTo>
                <a:lnTo>
                  <a:pt x="325007" y="0"/>
                </a:lnTo>
                <a:close/>
              </a:path>
            </a:pathLst>
          </a:custGeom>
          <a:solidFill>
            <a:srgbClr val="0063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0037188" y="4791118"/>
            <a:ext cx="642620" cy="106680"/>
          </a:xfrm>
          <a:custGeom>
            <a:avLst/>
            <a:gdLst/>
            <a:ahLst/>
            <a:cxnLst/>
            <a:rect l="l" t="t" r="r" b="b"/>
            <a:pathLst>
              <a:path w="642620" h="106679">
                <a:moveTo>
                  <a:pt x="19476" y="0"/>
                </a:moveTo>
                <a:lnTo>
                  <a:pt x="0" y="105377"/>
                </a:lnTo>
                <a:lnTo>
                  <a:pt x="642065" y="106264"/>
                </a:lnTo>
                <a:lnTo>
                  <a:pt x="627818" y="2650"/>
                </a:lnTo>
                <a:lnTo>
                  <a:pt x="19476" y="0"/>
                </a:lnTo>
                <a:close/>
              </a:path>
            </a:pathLst>
          </a:custGeom>
          <a:solidFill>
            <a:srgbClr val="0063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0327646" y="4939008"/>
            <a:ext cx="66040" cy="64769"/>
          </a:xfrm>
          <a:custGeom>
            <a:avLst/>
            <a:gdLst/>
            <a:ahLst/>
            <a:cxnLst/>
            <a:rect l="l" t="t" r="r" b="b"/>
            <a:pathLst>
              <a:path w="66040" h="64770">
                <a:moveTo>
                  <a:pt x="0" y="64648"/>
                </a:moveTo>
                <a:lnTo>
                  <a:pt x="65531" y="64648"/>
                </a:lnTo>
                <a:lnTo>
                  <a:pt x="65531" y="0"/>
                </a:lnTo>
                <a:lnTo>
                  <a:pt x="0" y="0"/>
                </a:lnTo>
                <a:lnTo>
                  <a:pt x="0" y="64648"/>
                </a:lnTo>
                <a:close/>
              </a:path>
            </a:pathLst>
          </a:custGeom>
          <a:solidFill>
            <a:srgbClr val="7C8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0044648" y="4265077"/>
            <a:ext cx="626745" cy="679450"/>
          </a:xfrm>
          <a:custGeom>
            <a:avLst/>
            <a:gdLst/>
            <a:ahLst/>
            <a:cxnLst/>
            <a:rect l="l" t="t" r="r" b="b"/>
            <a:pathLst>
              <a:path w="626745" h="679450">
                <a:moveTo>
                  <a:pt x="313113" y="0"/>
                </a:moveTo>
                <a:lnTo>
                  <a:pt x="264498" y="2741"/>
                </a:lnTo>
                <a:lnTo>
                  <a:pt x="216435" y="11306"/>
                </a:lnTo>
                <a:lnTo>
                  <a:pt x="170540" y="26204"/>
                </a:lnTo>
                <a:lnTo>
                  <a:pt x="128428" y="47946"/>
                </a:lnTo>
                <a:lnTo>
                  <a:pt x="91716" y="77043"/>
                </a:lnTo>
                <a:lnTo>
                  <a:pt x="63129" y="111096"/>
                </a:lnTo>
                <a:lnTo>
                  <a:pt x="40126" y="150514"/>
                </a:lnTo>
                <a:lnTo>
                  <a:pt x="22535" y="194163"/>
                </a:lnTo>
                <a:lnTo>
                  <a:pt x="10183" y="240911"/>
                </a:lnTo>
                <a:lnTo>
                  <a:pt x="2896" y="289692"/>
                </a:lnTo>
                <a:lnTo>
                  <a:pt x="509" y="339176"/>
                </a:lnTo>
                <a:lnTo>
                  <a:pt x="0" y="391761"/>
                </a:lnTo>
                <a:lnTo>
                  <a:pt x="266" y="445917"/>
                </a:lnTo>
                <a:lnTo>
                  <a:pt x="3952" y="498073"/>
                </a:lnTo>
                <a:lnTo>
                  <a:pt x="13771" y="545170"/>
                </a:lnTo>
                <a:lnTo>
                  <a:pt x="32389" y="583596"/>
                </a:lnTo>
                <a:lnTo>
                  <a:pt x="56196" y="613436"/>
                </a:lnTo>
                <a:lnTo>
                  <a:pt x="117291" y="655994"/>
                </a:lnTo>
                <a:lnTo>
                  <a:pt x="163976" y="669007"/>
                </a:lnTo>
                <a:lnTo>
                  <a:pt x="227683" y="676706"/>
                </a:lnTo>
                <a:lnTo>
                  <a:pt x="313113" y="679240"/>
                </a:lnTo>
                <a:lnTo>
                  <a:pt x="386493" y="677180"/>
                </a:lnTo>
                <a:lnTo>
                  <a:pt x="445050" y="671000"/>
                </a:lnTo>
                <a:lnTo>
                  <a:pt x="491199" y="660699"/>
                </a:lnTo>
                <a:lnTo>
                  <a:pt x="527355" y="646278"/>
                </a:lnTo>
                <a:lnTo>
                  <a:pt x="579357" y="605072"/>
                </a:lnTo>
                <a:lnTo>
                  <a:pt x="615638" y="543132"/>
                </a:lnTo>
                <a:lnTo>
                  <a:pt x="623629" y="497692"/>
                </a:lnTo>
                <a:lnTo>
                  <a:pt x="626388" y="445917"/>
                </a:lnTo>
                <a:lnTo>
                  <a:pt x="626296" y="391634"/>
                </a:lnTo>
                <a:lnTo>
                  <a:pt x="625737" y="339176"/>
                </a:lnTo>
                <a:lnTo>
                  <a:pt x="623207" y="289626"/>
                </a:lnTo>
                <a:lnTo>
                  <a:pt x="615607" y="241141"/>
                </a:lnTo>
                <a:lnTo>
                  <a:pt x="602829" y="194606"/>
                </a:lnTo>
                <a:lnTo>
                  <a:pt x="584807" y="151171"/>
                </a:lnTo>
                <a:lnTo>
                  <a:pt x="561465" y="111917"/>
                </a:lnTo>
                <a:lnTo>
                  <a:pt x="532727" y="77929"/>
                </a:lnTo>
                <a:lnTo>
                  <a:pt x="496541" y="48741"/>
                </a:lnTo>
                <a:lnTo>
                  <a:pt x="454914" y="26779"/>
                </a:lnTo>
                <a:lnTo>
                  <a:pt x="409419" y="11618"/>
                </a:lnTo>
                <a:lnTo>
                  <a:pt x="361628" y="2833"/>
                </a:lnTo>
                <a:lnTo>
                  <a:pt x="313113" y="0"/>
                </a:lnTo>
                <a:close/>
              </a:path>
            </a:pathLst>
          </a:custGeom>
          <a:solidFill>
            <a:srgbClr val="B8B8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9994624" y="4975322"/>
            <a:ext cx="730885" cy="194945"/>
          </a:xfrm>
          <a:custGeom>
            <a:avLst/>
            <a:gdLst/>
            <a:ahLst/>
            <a:cxnLst/>
            <a:rect l="l" t="t" r="r" b="b"/>
            <a:pathLst>
              <a:path w="730884" h="194945">
                <a:moveTo>
                  <a:pt x="92157" y="0"/>
                </a:moveTo>
                <a:lnTo>
                  <a:pt x="32324" y="3566"/>
                </a:lnTo>
                <a:lnTo>
                  <a:pt x="6033" y="25234"/>
                </a:lnTo>
                <a:lnTo>
                  <a:pt x="0" y="49561"/>
                </a:lnTo>
                <a:lnTo>
                  <a:pt x="940" y="61102"/>
                </a:lnTo>
                <a:lnTo>
                  <a:pt x="14336" y="104605"/>
                </a:lnTo>
                <a:lnTo>
                  <a:pt x="49647" y="132835"/>
                </a:lnTo>
                <a:lnTo>
                  <a:pt x="104522" y="160613"/>
                </a:lnTo>
                <a:lnTo>
                  <a:pt x="144777" y="172102"/>
                </a:lnTo>
                <a:lnTo>
                  <a:pt x="192173" y="181578"/>
                </a:lnTo>
                <a:lnTo>
                  <a:pt x="245657" y="188730"/>
                </a:lnTo>
                <a:lnTo>
                  <a:pt x="304176" y="193249"/>
                </a:lnTo>
                <a:lnTo>
                  <a:pt x="366675" y="194824"/>
                </a:lnTo>
                <a:lnTo>
                  <a:pt x="425922" y="193393"/>
                </a:lnTo>
                <a:lnTo>
                  <a:pt x="481702" y="189281"/>
                </a:lnTo>
                <a:lnTo>
                  <a:pt x="533054" y="182758"/>
                </a:lnTo>
                <a:lnTo>
                  <a:pt x="579020" y="174095"/>
                </a:lnTo>
                <a:lnTo>
                  <a:pt x="618640" y="163564"/>
                </a:lnTo>
                <a:lnTo>
                  <a:pt x="664039" y="145291"/>
                </a:lnTo>
                <a:lnTo>
                  <a:pt x="719085" y="99128"/>
                </a:lnTo>
                <a:lnTo>
                  <a:pt x="730656" y="61102"/>
                </a:lnTo>
                <a:lnTo>
                  <a:pt x="719624" y="27863"/>
                </a:lnTo>
                <a:lnTo>
                  <a:pt x="706832" y="19477"/>
                </a:lnTo>
                <a:lnTo>
                  <a:pt x="366675" y="19477"/>
                </a:lnTo>
                <a:lnTo>
                  <a:pt x="316533" y="18726"/>
                </a:lnTo>
                <a:lnTo>
                  <a:pt x="265200" y="16446"/>
                </a:lnTo>
                <a:lnTo>
                  <a:pt x="211486" y="12593"/>
                </a:lnTo>
                <a:lnTo>
                  <a:pt x="154201" y="7125"/>
                </a:lnTo>
                <a:lnTo>
                  <a:pt x="92157" y="0"/>
                </a:lnTo>
                <a:close/>
              </a:path>
              <a:path w="730884" h="194945">
                <a:moveTo>
                  <a:pt x="656390" y="4560"/>
                </a:moveTo>
                <a:lnTo>
                  <a:pt x="615489" y="6196"/>
                </a:lnTo>
                <a:lnTo>
                  <a:pt x="576448" y="9617"/>
                </a:lnTo>
                <a:lnTo>
                  <a:pt x="527921" y="13165"/>
                </a:lnTo>
                <a:lnTo>
                  <a:pt x="474034" y="16332"/>
                </a:lnTo>
                <a:lnTo>
                  <a:pt x="418910" y="18606"/>
                </a:lnTo>
                <a:lnTo>
                  <a:pt x="366675" y="19477"/>
                </a:lnTo>
                <a:lnTo>
                  <a:pt x="706832" y="19477"/>
                </a:lnTo>
                <a:lnTo>
                  <a:pt x="692985" y="10400"/>
                </a:lnTo>
                <a:lnTo>
                  <a:pt x="656390" y="4560"/>
                </a:lnTo>
                <a:close/>
              </a:path>
            </a:pathLst>
          </a:custGeom>
          <a:solidFill>
            <a:srgbClr val="B8B8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613663" y="6598507"/>
            <a:ext cx="438150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" dirty="0">
                <a:latin typeface="Arial"/>
                <a:cs typeface="Arial"/>
              </a:rPr>
              <a:t>Page</a:t>
            </a:r>
            <a:r>
              <a:rPr sz="1000" spc="-65" dirty="0">
                <a:latin typeface="Arial"/>
                <a:cs typeface="Arial"/>
              </a:rPr>
              <a:t> </a:t>
            </a:r>
            <a:fld id="{81D60167-4931-47E6-BA6A-407CBD079E47}" type="slidenum">
              <a:rPr sz="1000" spc="-5" dirty="0">
                <a:latin typeface="Arial"/>
                <a:cs typeface="Arial"/>
              </a:rPr>
              <a:pPr marL="12700">
                <a:lnSpc>
                  <a:spcPct val="100000"/>
                </a:lnSpc>
              </a:pPr>
              <a:t>6</a:t>
            </a:fld>
            <a:endParaRPr sz="1000">
              <a:latin typeface="Arial"/>
              <a:cs typeface="Arial"/>
            </a:endParaRPr>
          </a:p>
        </p:txBody>
      </p:sp>
      <p:sp>
        <p:nvSpPr>
          <p:cNvPr id="155" name="object 15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156" name="object 15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2560"/>
            <a:ext cx="12198350" cy="4752340"/>
          </a:xfrm>
          <a:custGeom>
            <a:avLst/>
            <a:gdLst/>
            <a:ahLst/>
            <a:cxnLst/>
            <a:rect l="l" t="t" r="r" b="b"/>
            <a:pathLst>
              <a:path w="12198350" h="4752340">
                <a:moveTo>
                  <a:pt x="0" y="0"/>
                </a:moveTo>
                <a:lnTo>
                  <a:pt x="0" y="4751832"/>
                </a:lnTo>
                <a:lnTo>
                  <a:pt x="12198095" y="4751832"/>
                </a:lnTo>
                <a:lnTo>
                  <a:pt x="12198095" y="0"/>
                </a:lnTo>
                <a:lnTo>
                  <a:pt x="0" y="0"/>
                </a:lnTo>
                <a:close/>
              </a:path>
            </a:pathLst>
          </a:custGeom>
          <a:solidFill>
            <a:srgbClr val="D6D6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85815" y="2763011"/>
            <a:ext cx="668020" cy="2291080"/>
          </a:xfrm>
          <a:custGeom>
            <a:avLst/>
            <a:gdLst/>
            <a:ahLst/>
            <a:cxnLst/>
            <a:rect l="l" t="t" r="r" b="b"/>
            <a:pathLst>
              <a:path w="668020" h="2291079">
                <a:moveTo>
                  <a:pt x="491489" y="1685798"/>
                </a:moveTo>
                <a:lnTo>
                  <a:pt x="153797" y="1685798"/>
                </a:lnTo>
                <a:lnTo>
                  <a:pt x="217170" y="2171573"/>
                </a:lnTo>
                <a:lnTo>
                  <a:pt x="168021" y="2290572"/>
                </a:lnTo>
                <a:lnTo>
                  <a:pt x="491489" y="2290572"/>
                </a:lnTo>
                <a:lnTo>
                  <a:pt x="442341" y="2171573"/>
                </a:lnTo>
                <a:lnTo>
                  <a:pt x="491489" y="1685798"/>
                </a:lnTo>
                <a:close/>
              </a:path>
              <a:path w="668020" h="2291079">
                <a:moveTo>
                  <a:pt x="294894" y="0"/>
                </a:moveTo>
                <a:lnTo>
                  <a:pt x="168021" y="69850"/>
                </a:lnTo>
                <a:lnTo>
                  <a:pt x="141097" y="168275"/>
                </a:lnTo>
                <a:lnTo>
                  <a:pt x="84074" y="238125"/>
                </a:lnTo>
                <a:lnTo>
                  <a:pt x="104648" y="344424"/>
                </a:lnTo>
                <a:lnTo>
                  <a:pt x="49149" y="434975"/>
                </a:lnTo>
                <a:lnTo>
                  <a:pt x="63373" y="519049"/>
                </a:lnTo>
                <a:lnTo>
                  <a:pt x="28575" y="533400"/>
                </a:lnTo>
                <a:lnTo>
                  <a:pt x="0" y="877824"/>
                </a:lnTo>
                <a:lnTo>
                  <a:pt x="63373" y="1187323"/>
                </a:lnTo>
                <a:lnTo>
                  <a:pt x="42799" y="1411224"/>
                </a:lnTo>
                <a:lnTo>
                  <a:pt x="42799" y="1685798"/>
                </a:lnTo>
                <a:lnTo>
                  <a:pt x="624713" y="1685798"/>
                </a:lnTo>
                <a:lnTo>
                  <a:pt x="624713" y="1411224"/>
                </a:lnTo>
                <a:lnTo>
                  <a:pt x="597788" y="1179449"/>
                </a:lnTo>
                <a:lnTo>
                  <a:pt x="667512" y="877824"/>
                </a:lnTo>
                <a:lnTo>
                  <a:pt x="638937" y="533400"/>
                </a:lnTo>
                <a:lnTo>
                  <a:pt x="575563" y="512699"/>
                </a:lnTo>
                <a:lnTo>
                  <a:pt x="597788" y="469900"/>
                </a:lnTo>
                <a:lnTo>
                  <a:pt x="561339" y="371475"/>
                </a:lnTo>
                <a:lnTo>
                  <a:pt x="583438" y="301625"/>
                </a:lnTo>
                <a:lnTo>
                  <a:pt x="534288" y="217424"/>
                </a:lnTo>
                <a:lnTo>
                  <a:pt x="554989" y="118999"/>
                </a:lnTo>
                <a:lnTo>
                  <a:pt x="444805" y="20574"/>
                </a:lnTo>
                <a:lnTo>
                  <a:pt x="372618" y="20574"/>
                </a:lnTo>
                <a:lnTo>
                  <a:pt x="294894" y="0"/>
                </a:lnTo>
                <a:close/>
              </a:path>
              <a:path w="668020" h="2291079">
                <a:moveTo>
                  <a:pt x="435991" y="12700"/>
                </a:moveTo>
                <a:lnTo>
                  <a:pt x="372618" y="20574"/>
                </a:lnTo>
                <a:lnTo>
                  <a:pt x="444805" y="20574"/>
                </a:lnTo>
                <a:lnTo>
                  <a:pt x="435991" y="12700"/>
                </a:lnTo>
                <a:close/>
              </a:path>
            </a:pathLst>
          </a:custGeom>
          <a:solidFill>
            <a:srgbClr val="AAAA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98307" y="2621279"/>
            <a:ext cx="718185" cy="2432685"/>
          </a:xfrm>
          <a:custGeom>
            <a:avLst/>
            <a:gdLst/>
            <a:ahLst/>
            <a:cxnLst/>
            <a:rect l="l" t="t" r="r" b="b"/>
            <a:pathLst>
              <a:path w="718184" h="2432685">
                <a:moveTo>
                  <a:pt x="598170" y="1553591"/>
                </a:moveTo>
                <a:lnTo>
                  <a:pt x="119634" y="1553591"/>
                </a:lnTo>
                <a:lnTo>
                  <a:pt x="211074" y="2312797"/>
                </a:lnTo>
                <a:lnTo>
                  <a:pt x="183007" y="2432304"/>
                </a:lnTo>
                <a:lnTo>
                  <a:pt x="534797" y="2432304"/>
                </a:lnTo>
                <a:lnTo>
                  <a:pt x="492633" y="2312797"/>
                </a:lnTo>
                <a:lnTo>
                  <a:pt x="598170" y="1553591"/>
                </a:lnTo>
                <a:close/>
              </a:path>
              <a:path w="718184" h="2432685">
                <a:moveTo>
                  <a:pt x="260350" y="442849"/>
                </a:moveTo>
                <a:lnTo>
                  <a:pt x="70358" y="527177"/>
                </a:lnTo>
                <a:lnTo>
                  <a:pt x="0" y="625602"/>
                </a:lnTo>
                <a:lnTo>
                  <a:pt x="0" y="1434084"/>
                </a:lnTo>
                <a:lnTo>
                  <a:pt x="21082" y="1539494"/>
                </a:lnTo>
                <a:lnTo>
                  <a:pt x="70358" y="1567688"/>
                </a:lnTo>
                <a:lnTo>
                  <a:pt x="119634" y="1553591"/>
                </a:lnTo>
                <a:lnTo>
                  <a:pt x="672084" y="1553591"/>
                </a:lnTo>
                <a:lnTo>
                  <a:pt x="696722" y="1539494"/>
                </a:lnTo>
                <a:lnTo>
                  <a:pt x="717803" y="1434084"/>
                </a:lnTo>
                <a:lnTo>
                  <a:pt x="717803" y="653796"/>
                </a:lnTo>
                <a:lnTo>
                  <a:pt x="682625" y="548386"/>
                </a:lnTo>
                <a:lnTo>
                  <a:pt x="524894" y="463931"/>
                </a:lnTo>
                <a:lnTo>
                  <a:pt x="464439" y="463931"/>
                </a:lnTo>
                <a:lnTo>
                  <a:pt x="464439" y="456946"/>
                </a:lnTo>
                <a:lnTo>
                  <a:pt x="281432" y="456946"/>
                </a:lnTo>
                <a:lnTo>
                  <a:pt x="260350" y="442849"/>
                </a:lnTo>
                <a:close/>
              </a:path>
              <a:path w="718184" h="2432685">
                <a:moveTo>
                  <a:pt x="672084" y="1553591"/>
                </a:moveTo>
                <a:lnTo>
                  <a:pt x="598170" y="1553591"/>
                </a:lnTo>
                <a:lnTo>
                  <a:pt x="647446" y="1567688"/>
                </a:lnTo>
                <a:lnTo>
                  <a:pt x="672084" y="1553591"/>
                </a:lnTo>
                <a:close/>
              </a:path>
              <a:path w="718184" h="2432685">
                <a:moveTo>
                  <a:pt x="485521" y="442849"/>
                </a:moveTo>
                <a:lnTo>
                  <a:pt x="464439" y="463931"/>
                </a:lnTo>
                <a:lnTo>
                  <a:pt x="524894" y="463931"/>
                </a:lnTo>
                <a:lnTo>
                  <a:pt x="485521" y="442849"/>
                </a:lnTo>
                <a:close/>
              </a:path>
              <a:path w="718184" h="2432685">
                <a:moveTo>
                  <a:pt x="506730" y="288163"/>
                </a:moveTo>
                <a:lnTo>
                  <a:pt x="232283" y="288163"/>
                </a:lnTo>
                <a:lnTo>
                  <a:pt x="239268" y="379603"/>
                </a:lnTo>
                <a:lnTo>
                  <a:pt x="281432" y="414782"/>
                </a:lnTo>
                <a:lnTo>
                  <a:pt x="281432" y="456946"/>
                </a:lnTo>
                <a:lnTo>
                  <a:pt x="464439" y="456946"/>
                </a:lnTo>
                <a:lnTo>
                  <a:pt x="464439" y="421767"/>
                </a:lnTo>
                <a:lnTo>
                  <a:pt x="499618" y="379603"/>
                </a:lnTo>
                <a:lnTo>
                  <a:pt x="506730" y="288163"/>
                </a:lnTo>
                <a:close/>
              </a:path>
              <a:path w="718184" h="2432685">
                <a:moveTo>
                  <a:pt x="379984" y="0"/>
                </a:moveTo>
                <a:lnTo>
                  <a:pt x="218186" y="56261"/>
                </a:lnTo>
                <a:lnTo>
                  <a:pt x="211074" y="175768"/>
                </a:lnTo>
                <a:lnTo>
                  <a:pt x="218186" y="210947"/>
                </a:lnTo>
                <a:lnTo>
                  <a:pt x="204089" y="210947"/>
                </a:lnTo>
                <a:lnTo>
                  <a:pt x="204089" y="224917"/>
                </a:lnTo>
                <a:lnTo>
                  <a:pt x="211074" y="274193"/>
                </a:lnTo>
                <a:lnTo>
                  <a:pt x="211074" y="281178"/>
                </a:lnTo>
                <a:lnTo>
                  <a:pt x="218186" y="288163"/>
                </a:lnTo>
                <a:lnTo>
                  <a:pt x="527812" y="288163"/>
                </a:lnTo>
                <a:lnTo>
                  <a:pt x="534797" y="281178"/>
                </a:lnTo>
                <a:lnTo>
                  <a:pt x="534797" y="274193"/>
                </a:lnTo>
                <a:lnTo>
                  <a:pt x="541909" y="232029"/>
                </a:lnTo>
                <a:lnTo>
                  <a:pt x="541909" y="224917"/>
                </a:lnTo>
                <a:lnTo>
                  <a:pt x="534797" y="217932"/>
                </a:lnTo>
                <a:lnTo>
                  <a:pt x="527812" y="210947"/>
                </a:lnTo>
                <a:lnTo>
                  <a:pt x="532961" y="196556"/>
                </a:lnTo>
                <a:lnTo>
                  <a:pt x="537479" y="185451"/>
                </a:lnTo>
                <a:lnTo>
                  <a:pt x="540688" y="178300"/>
                </a:lnTo>
                <a:lnTo>
                  <a:pt x="541909" y="175768"/>
                </a:lnTo>
                <a:lnTo>
                  <a:pt x="520700" y="56261"/>
                </a:lnTo>
                <a:lnTo>
                  <a:pt x="379984" y="0"/>
                </a:lnTo>
                <a:close/>
              </a:path>
            </a:pathLst>
          </a:custGeom>
          <a:solidFill>
            <a:srgbClr val="AAAA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9207" y="2763011"/>
            <a:ext cx="669290" cy="2291080"/>
          </a:xfrm>
          <a:custGeom>
            <a:avLst/>
            <a:gdLst/>
            <a:ahLst/>
            <a:cxnLst/>
            <a:rect l="l" t="t" r="r" b="b"/>
            <a:pathLst>
              <a:path w="669290" h="2291079">
                <a:moveTo>
                  <a:pt x="492633" y="1685798"/>
                </a:moveTo>
                <a:lnTo>
                  <a:pt x="154177" y="1685798"/>
                </a:lnTo>
                <a:lnTo>
                  <a:pt x="217677" y="2171573"/>
                </a:lnTo>
                <a:lnTo>
                  <a:pt x="168401" y="2290572"/>
                </a:lnTo>
                <a:lnTo>
                  <a:pt x="492633" y="2290572"/>
                </a:lnTo>
                <a:lnTo>
                  <a:pt x="443357" y="2171573"/>
                </a:lnTo>
                <a:lnTo>
                  <a:pt x="492633" y="1685798"/>
                </a:lnTo>
                <a:close/>
              </a:path>
              <a:path w="669290" h="2291079">
                <a:moveTo>
                  <a:pt x="295528" y="0"/>
                </a:moveTo>
                <a:lnTo>
                  <a:pt x="168401" y="69850"/>
                </a:lnTo>
                <a:lnTo>
                  <a:pt x="141477" y="168275"/>
                </a:lnTo>
                <a:lnTo>
                  <a:pt x="84200" y="238125"/>
                </a:lnTo>
                <a:lnTo>
                  <a:pt x="104901" y="344424"/>
                </a:lnTo>
                <a:lnTo>
                  <a:pt x="49275" y="434975"/>
                </a:lnTo>
                <a:lnTo>
                  <a:pt x="63626" y="519049"/>
                </a:lnTo>
                <a:lnTo>
                  <a:pt x="28575" y="533400"/>
                </a:lnTo>
                <a:lnTo>
                  <a:pt x="0" y="877824"/>
                </a:lnTo>
                <a:lnTo>
                  <a:pt x="63626" y="1187323"/>
                </a:lnTo>
                <a:lnTo>
                  <a:pt x="42925" y="1411224"/>
                </a:lnTo>
                <a:lnTo>
                  <a:pt x="42925" y="1685798"/>
                </a:lnTo>
                <a:lnTo>
                  <a:pt x="626110" y="1685798"/>
                </a:lnTo>
                <a:lnTo>
                  <a:pt x="626110" y="1411224"/>
                </a:lnTo>
                <a:lnTo>
                  <a:pt x="599059" y="1179449"/>
                </a:lnTo>
                <a:lnTo>
                  <a:pt x="669036" y="877824"/>
                </a:lnTo>
                <a:lnTo>
                  <a:pt x="640461" y="533400"/>
                </a:lnTo>
                <a:lnTo>
                  <a:pt x="576834" y="512699"/>
                </a:lnTo>
                <a:lnTo>
                  <a:pt x="599059" y="469900"/>
                </a:lnTo>
                <a:lnTo>
                  <a:pt x="562610" y="371475"/>
                </a:lnTo>
                <a:lnTo>
                  <a:pt x="584835" y="301625"/>
                </a:lnTo>
                <a:lnTo>
                  <a:pt x="535559" y="217424"/>
                </a:lnTo>
                <a:lnTo>
                  <a:pt x="556260" y="118999"/>
                </a:lnTo>
                <a:lnTo>
                  <a:pt x="445840" y="20574"/>
                </a:lnTo>
                <a:lnTo>
                  <a:pt x="373507" y="20574"/>
                </a:lnTo>
                <a:lnTo>
                  <a:pt x="295528" y="0"/>
                </a:lnTo>
                <a:close/>
              </a:path>
              <a:path w="669290" h="2291079">
                <a:moveTo>
                  <a:pt x="437007" y="12700"/>
                </a:moveTo>
                <a:lnTo>
                  <a:pt x="373507" y="20574"/>
                </a:lnTo>
                <a:lnTo>
                  <a:pt x="445840" y="20574"/>
                </a:lnTo>
                <a:lnTo>
                  <a:pt x="437007" y="12700"/>
                </a:lnTo>
                <a:close/>
              </a:path>
            </a:pathLst>
          </a:custGeom>
          <a:solidFill>
            <a:srgbClr val="AAAA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06696" y="2621279"/>
            <a:ext cx="718185" cy="2432685"/>
          </a:xfrm>
          <a:custGeom>
            <a:avLst/>
            <a:gdLst/>
            <a:ahLst/>
            <a:cxnLst/>
            <a:rect l="l" t="t" r="r" b="b"/>
            <a:pathLst>
              <a:path w="718185" h="2432685">
                <a:moveTo>
                  <a:pt x="598169" y="1553591"/>
                </a:moveTo>
                <a:lnTo>
                  <a:pt x="119633" y="1553591"/>
                </a:lnTo>
                <a:lnTo>
                  <a:pt x="211074" y="2312797"/>
                </a:lnTo>
                <a:lnTo>
                  <a:pt x="183006" y="2432304"/>
                </a:lnTo>
                <a:lnTo>
                  <a:pt x="534796" y="2432304"/>
                </a:lnTo>
                <a:lnTo>
                  <a:pt x="492632" y="2312797"/>
                </a:lnTo>
                <a:lnTo>
                  <a:pt x="598169" y="1553591"/>
                </a:lnTo>
                <a:close/>
              </a:path>
              <a:path w="718185" h="2432685">
                <a:moveTo>
                  <a:pt x="260350" y="442849"/>
                </a:moveTo>
                <a:lnTo>
                  <a:pt x="70357" y="527177"/>
                </a:lnTo>
                <a:lnTo>
                  <a:pt x="0" y="625602"/>
                </a:lnTo>
                <a:lnTo>
                  <a:pt x="0" y="1434084"/>
                </a:lnTo>
                <a:lnTo>
                  <a:pt x="21081" y="1539494"/>
                </a:lnTo>
                <a:lnTo>
                  <a:pt x="70357" y="1567688"/>
                </a:lnTo>
                <a:lnTo>
                  <a:pt x="119633" y="1553591"/>
                </a:lnTo>
                <a:lnTo>
                  <a:pt x="672083" y="1553591"/>
                </a:lnTo>
                <a:lnTo>
                  <a:pt x="696721" y="1539494"/>
                </a:lnTo>
                <a:lnTo>
                  <a:pt x="717803" y="1434084"/>
                </a:lnTo>
                <a:lnTo>
                  <a:pt x="717803" y="653796"/>
                </a:lnTo>
                <a:lnTo>
                  <a:pt x="682625" y="548386"/>
                </a:lnTo>
                <a:lnTo>
                  <a:pt x="524894" y="463931"/>
                </a:lnTo>
                <a:lnTo>
                  <a:pt x="464438" y="463931"/>
                </a:lnTo>
                <a:lnTo>
                  <a:pt x="464438" y="456946"/>
                </a:lnTo>
                <a:lnTo>
                  <a:pt x="281431" y="456946"/>
                </a:lnTo>
                <a:lnTo>
                  <a:pt x="260350" y="442849"/>
                </a:lnTo>
                <a:close/>
              </a:path>
              <a:path w="718185" h="2432685">
                <a:moveTo>
                  <a:pt x="672083" y="1553591"/>
                </a:moveTo>
                <a:lnTo>
                  <a:pt x="598169" y="1553591"/>
                </a:lnTo>
                <a:lnTo>
                  <a:pt x="647445" y="1567688"/>
                </a:lnTo>
                <a:lnTo>
                  <a:pt x="672083" y="1553591"/>
                </a:lnTo>
                <a:close/>
              </a:path>
              <a:path w="718185" h="2432685">
                <a:moveTo>
                  <a:pt x="485520" y="442849"/>
                </a:moveTo>
                <a:lnTo>
                  <a:pt x="464438" y="463931"/>
                </a:lnTo>
                <a:lnTo>
                  <a:pt x="524894" y="463931"/>
                </a:lnTo>
                <a:lnTo>
                  <a:pt x="485520" y="442849"/>
                </a:lnTo>
                <a:close/>
              </a:path>
              <a:path w="718185" h="2432685">
                <a:moveTo>
                  <a:pt x="506729" y="288163"/>
                </a:moveTo>
                <a:lnTo>
                  <a:pt x="232282" y="288163"/>
                </a:lnTo>
                <a:lnTo>
                  <a:pt x="239267" y="379603"/>
                </a:lnTo>
                <a:lnTo>
                  <a:pt x="281431" y="414782"/>
                </a:lnTo>
                <a:lnTo>
                  <a:pt x="281431" y="456946"/>
                </a:lnTo>
                <a:lnTo>
                  <a:pt x="464438" y="456946"/>
                </a:lnTo>
                <a:lnTo>
                  <a:pt x="464438" y="421767"/>
                </a:lnTo>
                <a:lnTo>
                  <a:pt x="499617" y="379603"/>
                </a:lnTo>
                <a:lnTo>
                  <a:pt x="506729" y="288163"/>
                </a:lnTo>
                <a:close/>
              </a:path>
              <a:path w="718185" h="2432685">
                <a:moveTo>
                  <a:pt x="379983" y="0"/>
                </a:moveTo>
                <a:lnTo>
                  <a:pt x="218186" y="56261"/>
                </a:lnTo>
                <a:lnTo>
                  <a:pt x="211074" y="175768"/>
                </a:lnTo>
                <a:lnTo>
                  <a:pt x="218186" y="210947"/>
                </a:lnTo>
                <a:lnTo>
                  <a:pt x="204088" y="210947"/>
                </a:lnTo>
                <a:lnTo>
                  <a:pt x="204088" y="224917"/>
                </a:lnTo>
                <a:lnTo>
                  <a:pt x="211074" y="274193"/>
                </a:lnTo>
                <a:lnTo>
                  <a:pt x="211074" y="281178"/>
                </a:lnTo>
                <a:lnTo>
                  <a:pt x="218186" y="288163"/>
                </a:lnTo>
                <a:lnTo>
                  <a:pt x="527812" y="288163"/>
                </a:lnTo>
                <a:lnTo>
                  <a:pt x="534796" y="281178"/>
                </a:lnTo>
                <a:lnTo>
                  <a:pt x="534796" y="274193"/>
                </a:lnTo>
                <a:lnTo>
                  <a:pt x="541908" y="232029"/>
                </a:lnTo>
                <a:lnTo>
                  <a:pt x="541908" y="224917"/>
                </a:lnTo>
                <a:lnTo>
                  <a:pt x="534796" y="217932"/>
                </a:lnTo>
                <a:lnTo>
                  <a:pt x="527812" y="210947"/>
                </a:lnTo>
                <a:lnTo>
                  <a:pt x="532961" y="196556"/>
                </a:lnTo>
                <a:lnTo>
                  <a:pt x="537479" y="185451"/>
                </a:lnTo>
                <a:lnTo>
                  <a:pt x="540688" y="178300"/>
                </a:lnTo>
                <a:lnTo>
                  <a:pt x="541908" y="175768"/>
                </a:lnTo>
                <a:lnTo>
                  <a:pt x="520700" y="56261"/>
                </a:lnTo>
                <a:lnTo>
                  <a:pt x="379983" y="0"/>
                </a:lnTo>
                <a:close/>
              </a:path>
            </a:pathLst>
          </a:custGeom>
          <a:solidFill>
            <a:srgbClr val="AAAA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11011" y="2621279"/>
            <a:ext cx="718185" cy="2432685"/>
          </a:xfrm>
          <a:custGeom>
            <a:avLst/>
            <a:gdLst/>
            <a:ahLst/>
            <a:cxnLst/>
            <a:rect l="l" t="t" r="r" b="b"/>
            <a:pathLst>
              <a:path w="718184" h="2432685">
                <a:moveTo>
                  <a:pt x="598170" y="1553591"/>
                </a:moveTo>
                <a:lnTo>
                  <a:pt x="119634" y="1553591"/>
                </a:lnTo>
                <a:lnTo>
                  <a:pt x="211074" y="2312797"/>
                </a:lnTo>
                <a:lnTo>
                  <a:pt x="183007" y="2432304"/>
                </a:lnTo>
                <a:lnTo>
                  <a:pt x="534797" y="2432304"/>
                </a:lnTo>
                <a:lnTo>
                  <a:pt x="492633" y="2312797"/>
                </a:lnTo>
                <a:lnTo>
                  <a:pt x="598170" y="1553591"/>
                </a:lnTo>
                <a:close/>
              </a:path>
              <a:path w="718184" h="2432685">
                <a:moveTo>
                  <a:pt x="260350" y="442849"/>
                </a:moveTo>
                <a:lnTo>
                  <a:pt x="70358" y="527177"/>
                </a:lnTo>
                <a:lnTo>
                  <a:pt x="0" y="625602"/>
                </a:lnTo>
                <a:lnTo>
                  <a:pt x="0" y="1434084"/>
                </a:lnTo>
                <a:lnTo>
                  <a:pt x="21082" y="1539494"/>
                </a:lnTo>
                <a:lnTo>
                  <a:pt x="70358" y="1567688"/>
                </a:lnTo>
                <a:lnTo>
                  <a:pt x="119634" y="1553591"/>
                </a:lnTo>
                <a:lnTo>
                  <a:pt x="672084" y="1553591"/>
                </a:lnTo>
                <a:lnTo>
                  <a:pt x="696721" y="1539494"/>
                </a:lnTo>
                <a:lnTo>
                  <a:pt x="717804" y="1434084"/>
                </a:lnTo>
                <a:lnTo>
                  <a:pt x="717804" y="653796"/>
                </a:lnTo>
                <a:lnTo>
                  <a:pt x="682625" y="548386"/>
                </a:lnTo>
                <a:lnTo>
                  <a:pt x="524894" y="463931"/>
                </a:lnTo>
                <a:lnTo>
                  <a:pt x="464438" y="463931"/>
                </a:lnTo>
                <a:lnTo>
                  <a:pt x="464438" y="456946"/>
                </a:lnTo>
                <a:lnTo>
                  <a:pt x="281432" y="456946"/>
                </a:lnTo>
                <a:lnTo>
                  <a:pt x="260350" y="442849"/>
                </a:lnTo>
                <a:close/>
              </a:path>
              <a:path w="718184" h="2432685">
                <a:moveTo>
                  <a:pt x="672084" y="1553591"/>
                </a:moveTo>
                <a:lnTo>
                  <a:pt x="598170" y="1553591"/>
                </a:lnTo>
                <a:lnTo>
                  <a:pt x="647446" y="1567688"/>
                </a:lnTo>
                <a:lnTo>
                  <a:pt x="672084" y="1553591"/>
                </a:lnTo>
                <a:close/>
              </a:path>
              <a:path w="718184" h="2432685">
                <a:moveTo>
                  <a:pt x="485521" y="442849"/>
                </a:moveTo>
                <a:lnTo>
                  <a:pt x="464438" y="463931"/>
                </a:lnTo>
                <a:lnTo>
                  <a:pt x="524894" y="463931"/>
                </a:lnTo>
                <a:lnTo>
                  <a:pt x="485521" y="442849"/>
                </a:lnTo>
                <a:close/>
              </a:path>
              <a:path w="718184" h="2432685">
                <a:moveTo>
                  <a:pt x="506729" y="288163"/>
                </a:moveTo>
                <a:lnTo>
                  <a:pt x="232283" y="288163"/>
                </a:lnTo>
                <a:lnTo>
                  <a:pt x="239267" y="379603"/>
                </a:lnTo>
                <a:lnTo>
                  <a:pt x="281432" y="414782"/>
                </a:lnTo>
                <a:lnTo>
                  <a:pt x="281432" y="456946"/>
                </a:lnTo>
                <a:lnTo>
                  <a:pt x="464438" y="456946"/>
                </a:lnTo>
                <a:lnTo>
                  <a:pt x="464438" y="421767"/>
                </a:lnTo>
                <a:lnTo>
                  <a:pt x="499617" y="379603"/>
                </a:lnTo>
                <a:lnTo>
                  <a:pt x="506729" y="288163"/>
                </a:lnTo>
                <a:close/>
              </a:path>
              <a:path w="718184" h="2432685">
                <a:moveTo>
                  <a:pt x="379984" y="0"/>
                </a:moveTo>
                <a:lnTo>
                  <a:pt x="218186" y="56261"/>
                </a:lnTo>
                <a:lnTo>
                  <a:pt x="211074" y="175768"/>
                </a:lnTo>
                <a:lnTo>
                  <a:pt x="218186" y="210947"/>
                </a:lnTo>
                <a:lnTo>
                  <a:pt x="204088" y="210947"/>
                </a:lnTo>
                <a:lnTo>
                  <a:pt x="204088" y="224917"/>
                </a:lnTo>
                <a:lnTo>
                  <a:pt x="211074" y="274193"/>
                </a:lnTo>
                <a:lnTo>
                  <a:pt x="211074" y="281178"/>
                </a:lnTo>
                <a:lnTo>
                  <a:pt x="218186" y="288163"/>
                </a:lnTo>
                <a:lnTo>
                  <a:pt x="527812" y="288163"/>
                </a:lnTo>
                <a:lnTo>
                  <a:pt x="534797" y="281178"/>
                </a:lnTo>
                <a:lnTo>
                  <a:pt x="534797" y="274193"/>
                </a:lnTo>
                <a:lnTo>
                  <a:pt x="541909" y="232029"/>
                </a:lnTo>
                <a:lnTo>
                  <a:pt x="541909" y="224917"/>
                </a:lnTo>
                <a:lnTo>
                  <a:pt x="534797" y="217932"/>
                </a:lnTo>
                <a:lnTo>
                  <a:pt x="527812" y="210947"/>
                </a:lnTo>
                <a:lnTo>
                  <a:pt x="532961" y="196556"/>
                </a:lnTo>
                <a:lnTo>
                  <a:pt x="537479" y="185451"/>
                </a:lnTo>
                <a:lnTo>
                  <a:pt x="540688" y="178300"/>
                </a:lnTo>
                <a:lnTo>
                  <a:pt x="541909" y="175768"/>
                </a:lnTo>
                <a:lnTo>
                  <a:pt x="520700" y="56261"/>
                </a:lnTo>
                <a:lnTo>
                  <a:pt x="379984" y="0"/>
                </a:lnTo>
                <a:close/>
              </a:path>
            </a:pathLst>
          </a:custGeom>
          <a:solidFill>
            <a:srgbClr val="AAAA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89476" y="2763011"/>
            <a:ext cx="669290" cy="2291080"/>
          </a:xfrm>
          <a:custGeom>
            <a:avLst/>
            <a:gdLst/>
            <a:ahLst/>
            <a:cxnLst/>
            <a:rect l="l" t="t" r="r" b="b"/>
            <a:pathLst>
              <a:path w="669289" h="2291079">
                <a:moveTo>
                  <a:pt x="492633" y="1685798"/>
                </a:moveTo>
                <a:lnTo>
                  <a:pt x="154177" y="1685798"/>
                </a:lnTo>
                <a:lnTo>
                  <a:pt x="217677" y="2171573"/>
                </a:lnTo>
                <a:lnTo>
                  <a:pt x="168401" y="2290572"/>
                </a:lnTo>
                <a:lnTo>
                  <a:pt x="492633" y="2290572"/>
                </a:lnTo>
                <a:lnTo>
                  <a:pt x="443357" y="2171573"/>
                </a:lnTo>
                <a:lnTo>
                  <a:pt x="492633" y="1685798"/>
                </a:lnTo>
                <a:close/>
              </a:path>
              <a:path w="669289" h="2291079">
                <a:moveTo>
                  <a:pt x="295528" y="0"/>
                </a:moveTo>
                <a:lnTo>
                  <a:pt x="168401" y="69850"/>
                </a:lnTo>
                <a:lnTo>
                  <a:pt x="141477" y="168275"/>
                </a:lnTo>
                <a:lnTo>
                  <a:pt x="84200" y="238125"/>
                </a:lnTo>
                <a:lnTo>
                  <a:pt x="104901" y="344424"/>
                </a:lnTo>
                <a:lnTo>
                  <a:pt x="49275" y="434975"/>
                </a:lnTo>
                <a:lnTo>
                  <a:pt x="63626" y="519049"/>
                </a:lnTo>
                <a:lnTo>
                  <a:pt x="28575" y="533400"/>
                </a:lnTo>
                <a:lnTo>
                  <a:pt x="0" y="877824"/>
                </a:lnTo>
                <a:lnTo>
                  <a:pt x="63626" y="1187323"/>
                </a:lnTo>
                <a:lnTo>
                  <a:pt x="42925" y="1411224"/>
                </a:lnTo>
                <a:lnTo>
                  <a:pt x="42925" y="1685798"/>
                </a:lnTo>
                <a:lnTo>
                  <a:pt x="626110" y="1685798"/>
                </a:lnTo>
                <a:lnTo>
                  <a:pt x="626110" y="1411224"/>
                </a:lnTo>
                <a:lnTo>
                  <a:pt x="599059" y="1179449"/>
                </a:lnTo>
                <a:lnTo>
                  <a:pt x="669036" y="877824"/>
                </a:lnTo>
                <a:lnTo>
                  <a:pt x="640461" y="533400"/>
                </a:lnTo>
                <a:lnTo>
                  <a:pt x="576834" y="512699"/>
                </a:lnTo>
                <a:lnTo>
                  <a:pt x="599059" y="469900"/>
                </a:lnTo>
                <a:lnTo>
                  <a:pt x="562610" y="371475"/>
                </a:lnTo>
                <a:lnTo>
                  <a:pt x="584835" y="301625"/>
                </a:lnTo>
                <a:lnTo>
                  <a:pt x="535559" y="217424"/>
                </a:lnTo>
                <a:lnTo>
                  <a:pt x="556260" y="118999"/>
                </a:lnTo>
                <a:lnTo>
                  <a:pt x="445840" y="20574"/>
                </a:lnTo>
                <a:lnTo>
                  <a:pt x="373507" y="20574"/>
                </a:lnTo>
                <a:lnTo>
                  <a:pt x="295528" y="0"/>
                </a:lnTo>
                <a:close/>
              </a:path>
              <a:path w="669289" h="2291079">
                <a:moveTo>
                  <a:pt x="437007" y="12700"/>
                </a:moveTo>
                <a:lnTo>
                  <a:pt x="373507" y="20574"/>
                </a:lnTo>
                <a:lnTo>
                  <a:pt x="445840" y="20574"/>
                </a:lnTo>
                <a:lnTo>
                  <a:pt x="437007" y="12700"/>
                </a:lnTo>
                <a:close/>
              </a:path>
            </a:pathLst>
          </a:custGeom>
          <a:solidFill>
            <a:srgbClr val="AAAA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001256" y="2513076"/>
            <a:ext cx="755903" cy="2543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70676" y="2447544"/>
            <a:ext cx="755903" cy="26060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39540" y="2514600"/>
            <a:ext cx="755903" cy="25389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088635" y="2529839"/>
            <a:ext cx="755903" cy="25267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601968" y="2695955"/>
            <a:ext cx="684276" cy="23606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55235" y="2700527"/>
            <a:ext cx="684276" cy="23561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39384" y="2670048"/>
            <a:ext cx="684276" cy="23865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10856" y="2695955"/>
            <a:ext cx="682751" cy="23606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50707" y="1432560"/>
            <a:ext cx="4247515" cy="4752340"/>
          </a:xfrm>
          <a:custGeom>
            <a:avLst/>
            <a:gdLst/>
            <a:ahLst/>
            <a:cxnLst/>
            <a:rect l="l" t="t" r="r" b="b"/>
            <a:pathLst>
              <a:path w="4247515" h="4752340">
                <a:moveTo>
                  <a:pt x="4247388" y="0"/>
                </a:moveTo>
                <a:lnTo>
                  <a:pt x="1406778" y="0"/>
                </a:lnTo>
                <a:lnTo>
                  <a:pt x="0" y="2375916"/>
                </a:lnTo>
                <a:lnTo>
                  <a:pt x="1406778" y="4751832"/>
                </a:lnTo>
                <a:lnTo>
                  <a:pt x="4247388" y="4751832"/>
                </a:lnTo>
                <a:lnTo>
                  <a:pt x="4247388" y="0"/>
                </a:lnTo>
                <a:close/>
              </a:path>
            </a:pathLst>
          </a:custGeom>
          <a:solidFill>
            <a:srgbClr val="41AA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1432560"/>
            <a:ext cx="4429125" cy="4752340"/>
          </a:xfrm>
          <a:custGeom>
            <a:avLst/>
            <a:gdLst/>
            <a:ahLst/>
            <a:cxnLst/>
            <a:rect l="l" t="t" r="r" b="b"/>
            <a:pathLst>
              <a:path w="4429125" h="4752340">
                <a:moveTo>
                  <a:pt x="2961894" y="0"/>
                </a:moveTo>
                <a:lnTo>
                  <a:pt x="0" y="0"/>
                </a:lnTo>
                <a:lnTo>
                  <a:pt x="0" y="4751832"/>
                </a:lnTo>
                <a:lnTo>
                  <a:pt x="2961894" y="4751832"/>
                </a:lnTo>
                <a:lnTo>
                  <a:pt x="4428744" y="2375916"/>
                </a:lnTo>
                <a:lnTo>
                  <a:pt x="2961894" y="0"/>
                </a:lnTo>
                <a:close/>
              </a:path>
            </a:pathLst>
          </a:custGeom>
          <a:solidFill>
            <a:srgbClr val="2286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13663" y="411861"/>
            <a:ext cx="464248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solidFill>
                  <a:srgbClr val="00636D"/>
                </a:solidFill>
                <a:latin typeface="Arial"/>
                <a:cs typeface="Arial"/>
              </a:rPr>
              <a:t>Digitalization </a:t>
            </a:r>
            <a:r>
              <a:rPr sz="2200" b="1" dirty="0">
                <a:solidFill>
                  <a:srgbClr val="00636D"/>
                </a:solidFill>
                <a:latin typeface="Arial"/>
                <a:cs typeface="Arial"/>
              </a:rPr>
              <a:t>widens </a:t>
            </a:r>
            <a:r>
              <a:rPr sz="2200" b="1" spc="-5" dirty="0">
                <a:solidFill>
                  <a:srgbClr val="00636D"/>
                </a:solidFill>
                <a:latin typeface="Arial"/>
                <a:cs typeface="Arial"/>
              </a:rPr>
              <a:t>the skills</a:t>
            </a:r>
            <a:r>
              <a:rPr sz="2200" b="1" spc="50" dirty="0">
                <a:solidFill>
                  <a:srgbClr val="00636D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636D"/>
                </a:solidFill>
                <a:latin typeface="Arial"/>
                <a:cs typeface="Arial"/>
              </a:rPr>
              <a:t>gap</a:t>
            </a:r>
            <a:endParaRPr sz="2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4578" y="1613103"/>
            <a:ext cx="14274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A4E0E0"/>
                </a:solidFill>
                <a:latin typeface="Arial"/>
                <a:cs typeface="Arial"/>
              </a:rPr>
              <a:t>Demand</a:t>
            </a:r>
            <a:endParaRPr sz="280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0526014" y="1541525"/>
            <a:ext cx="12077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005F86"/>
                </a:solidFill>
              </a:rPr>
              <a:t>Supply</a:t>
            </a:r>
            <a:endParaRPr sz="2800"/>
          </a:p>
        </p:txBody>
      </p:sp>
      <p:sp>
        <p:nvSpPr>
          <p:cNvPr id="22" name="object 22"/>
          <p:cNvSpPr txBox="1"/>
          <p:nvPr/>
        </p:nvSpPr>
        <p:spPr>
          <a:xfrm>
            <a:off x="9053576" y="2132913"/>
            <a:ext cx="2676525" cy="1367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3820" algn="r">
              <a:lnSpc>
                <a:spcPct val="11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Millions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worldwide  manufacturing</a:t>
            </a:r>
            <a:r>
              <a:rPr sz="20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jobs  unfilled due to a</a:t>
            </a:r>
            <a:r>
              <a:rPr sz="2000" b="1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skills</a:t>
            </a:r>
            <a:endParaRPr sz="2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gap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968231" y="3810355"/>
            <a:ext cx="2762885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7800" algn="r">
              <a:lnSpc>
                <a:spcPct val="11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Companies</a:t>
            </a:r>
            <a:r>
              <a:rPr sz="20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reporting  difficulty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filling  positions due to a</a:t>
            </a:r>
            <a:r>
              <a:rPr sz="2000" b="1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lack</a:t>
            </a:r>
            <a:endParaRPr sz="2000">
              <a:latin typeface="Arial"/>
              <a:cs typeface="Arial"/>
            </a:endParaRPr>
          </a:p>
          <a:p>
            <a:pPr marR="5715" algn="r">
              <a:lnSpc>
                <a:spcPct val="100000"/>
              </a:lnSpc>
              <a:spcBef>
                <a:spcPts val="24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2000" b="1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skills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898892" y="1412747"/>
            <a:ext cx="1584960" cy="4780915"/>
          </a:xfrm>
          <a:custGeom>
            <a:avLst/>
            <a:gdLst/>
            <a:ahLst/>
            <a:cxnLst/>
            <a:rect l="l" t="t" r="r" b="b"/>
            <a:pathLst>
              <a:path w="1584959" h="4780915">
                <a:moveTo>
                  <a:pt x="1584959" y="0"/>
                </a:moveTo>
                <a:lnTo>
                  <a:pt x="1447291" y="0"/>
                </a:lnTo>
                <a:lnTo>
                  <a:pt x="0" y="2390394"/>
                </a:lnTo>
                <a:lnTo>
                  <a:pt x="1447291" y="4780788"/>
                </a:lnTo>
                <a:lnTo>
                  <a:pt x="1584959" y="4780788"/>
                </a:lnTo>
                <a:lnTo>
                  <a:pt x="137667" y="2390394"/>
                </a:lnTo>
                <a:lnTo>
                  <a:pt x="15849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859023" y="1432560"/>
            <a:ext cx="1583690" cy="4761230"/>
          </a:xfrm>
          <a:custGeom>
            <a:avLst/>
            <a:gdLst/>
            <a:ahLst/>
            <a:cxnLst/>
            <a:rect l="l" t="t" r="r" b="b"/>
            <a:pathLst>
              <a:path w="1583689" h="4761230">
                <a:moveTo>
                  <a:pt x="137540" y="0"/>
                </a:moveTo>
                <a:lnTo>
                  <a:pt x="0" y="0"/>
                </a:lnTo>
                <a:lnTo>
                  <a:pt x="1445895" y="2380488"/>
                </a:lnTo>
                <a:lnTo>
                  <a:pt x="0" y="4760976"/>
                </a:lnTo>
                <a:lnTo>
                  <a:pt x="137540" y="4760976"/>
                </a:lnTo>
                <a:lnTo>
                  <a:pt x="1583436" y="2380488"/>
                </a:lnTo>
                <a:lnTo>
                  <a:pt x="1375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254753" y="5946140"/>
            <a:ext cx="38131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5" dirty="0">
                <a:solidFill>
                  <a:srgbClr val="FFFFFF"/>
                </a:solidFill>
                <a:latin typeface="Arial"/>
                <a:cs typeface="Arial"/>
              </a:rPr>
              <a:t>Sources </a:t>
            </a:r>
            <a:r>
              <a:rPr sz="1200" i="1" dirty="0">
                <a:solidFill>
                  <a:srgbClr val="FFFFFF"/>
                </a:solidFill>
                <a:latin typeface="Arial"/>
                <a:cs typeface="Arial"/>
              </a:rPr>
              <a:t>: World </a:t>
            </a:r>
            <a:r>
              <a:rPr sz="1200" i="1" spc="-5" dirty="0">
                <a:solidFill>
                  <a:srgbClr val="FFFFFF"/>
                </a:solidFill>
                <a:latin typeface="Arial"/>
                <a:cs typeface="Arial"/>
              </a:rPr>
              <a:t>Economic Forum, </a:t>
            </a:r>
            <a:r>
              <a:rPr sz="1200" i="1" dirty="0">
                <a:solidFill>
                  <a:srgbClr val="FFFFFF"/>
                </a:solidFill>
                <a:latin typeface="Arial"/>
                <a:cs typeface="Arial"/>
              </a:rPr>
              <a:t>Change the</a:t>
            </a:r>
            <a:r>
              <a:rPr sz="1200" i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i="1" spc="-5" dirty="0">
                <a:solidFill>
                  <a:srgbClr val="FFFFFF"/>
                </a:solidFill>
                <a:latin typeface="Arial"/>
                <a:cs typeface="Arial"/>
              </a:rPr>
              <a:t>Equation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3663" y="6598507"/>
            <a:ext cx="438150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" dirty="0">
                <a:latin typeface="Arial"/>
                <a:cs typeface="Arial"/>
              </a:rPr>
              <a:t>Page</a:t>
            </a:r>
            <a:r>
              <a:rPr sz="1000" spc="-65" dirty="0">
                <a:latin typeface="Arial"/>
                <a:cs typeface="Arial"/>
              </a:rPr>
              <a:t> </a:t>
            </a:r>
            <a:fld id="{81D60167-4931-47E6-BA6A-407CBD079E47}" type="slidenum">
              <a:rPr sz="1000" spc="-5" dirty="0">
                <a:latin typeface="Arial"/>
                <a:cs typeface="Arial"/>
              </a:rPr>
              <a:pPr marL="12700">
                <a:lnSpc>
                  <a:spcPct val="100000"/>
                </a:lnSpc>
              </a:pPr>
              <a:t>7</a:t>
            </a:fld>
            <a:endParaRPr sz="1000">
              <a:latin typeface="Arial"/>
              <a:cs typeface="Arial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31" name="object 3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613663" y="2643946"/>
            <a:ext cx="2367280" cy="20377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Advanced 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manufacturing,  engineering and  computing jobs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are  growing by double 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digits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40180"/>
            <a:ext cx="12198350" cy="4753610"/>
          </a:xfrm>
          <a:custGeom>
            <a:avLst/>
            <a:gdLst/>
            <a:ahLst/>
            <a:cxnLst/>
            <a:rect l="l" t="t" r="r" b="b"/>
            <a:pathLst>
              <a:path w="12198350" h="4753610">
                <a:moveTo>
                  <a:pt x="0" y="4753356"/>
                </a:moveTo>
                <a:lnTo>
                  <a:pt x="12198096" y="4753356"/>
                </a:lnTo>
                <a:lnTo>
                  <a:pt x="12198096" y="0"/>
                </a:lnTo>
                <a:lnTo>
                  <a:pt x="0" y="0"/>
                </a:lnTo>
                <a:lnTo>
                  <a:pt x="0" y="4753356"/>
                </a:lnTo>
                <a:close/>
              </a:path>
            </a:pathLst>
          </a:custGeom>
          <a:solidFill>
            <a:srgbClr val="A4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3663" y="411861"/>
            <a:ext cx="456501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0636D"/>
                </a:solidFill>
              </a:rPr>
              <a:t>Closing the engineering skills gap  State of</a:t>
            </a:r>
            <a:r>
              <a:rPr sz="2200" spc="20" dirty="0">
                <a:solidFill>
                  <a:srgbClr val="00636D"/>
                </a:solidFill>
              </a:rPr>
              <a:t> </a:t>
            </a:r>
            <a:r>
              <a:rPr sz="2200" spc="-5" dirty="0">
                <a:solidFill>
                  <a:srgbClr val="00636D"/>
                </a:solidFill>
              </a:rPr>
              <a:t>Academia</a:t>
            </a:r>
            <a:endParaRPr sz="2200"/>
          </a:p>
        </p:txBody>
      </p:sp>
      <p:sp>
        <p:nvSpPr>
          <p:cNvPr id="4" name="object 4"/>
          <p:cNvSpPr/>
          <p:nvPr/>
        </p:nvSpPr>
        <p:spPr>
          <a:xfrm>
            <a:off x="9124188" y="4099559"/>
            <a:ext cx="2595372" cy="1993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99915" y="2125979"/>
            <a:ext cx="0" cy="59690"/>
          </a:xfrm>
          <a:custGeom>
            <a:avLst/>
            <a:gdLst/>
            <a:ahLst/>
            <a:cxnLst/>
            <a:rect l="l" t="t" r="r" b="b"/>
            <a:pathLst>
              <a:path h="59689">
                <a:moveTo>
                  <a:pt x="0" y="0"/>
                </a:moveTo>
                <a:lnTo>
                  <a:pt x="0" y="59436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99915" y="233172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1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99915" y="2596895"/>
            <a:ext cx="0" cy="117475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99915" y="28605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99915" y="3125723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99915" y="339090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99915" y="3656076"/>
            <a:ext cx="0" cy="117475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99915" y="391972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99915" y="4184903"/>
            <a:ext cx="0" cy="384175"/>
          </a:xfrm>
          <a:custGeom>
            <a:avLst/>
            <a:gdLst/>
            <a:ahLst/>
            <a:cxnLst/>
            <a:rect l="l" t="t" r="r" b="b"/>
            <a:pathLst>
              <a:path h="384175">
                <a:moveTo>
                  <a:pt x="0" y="0"/>
                </a:moveTo>
                <a:lnTo>
                  <a:pt x="0" y="38404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99915" y="4715255"/>
            <a:ext cx="0" cy="117475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99915" y="4978908"/>
            <a:ext cx="0" cy="384175"/>
          </a:xfrm>
          <a:custGeom>
            <a:avLst/>
            <a:gdLst/>
            <a:ahLst/>
            <a:cxnLst/>
            <a:rect l="l" t="t" r="r" b="b"/>
            <a:pathLst>
              <a:path h="384175">
                <a:moveTo>
                  <a:pt x="0" y="0"/>
                </a:moveTo>
                <a:lnTo>
                  <a:pt x="0" y="38404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99915" y="5509259"/>
            <a:ext cx="0" cy="325120"/>
          </a:xfrm>
          <a:custGeom>
            <a:avLst/>
            <a:gdLst/>
            <a:ahLst/>
            <a:cxnLst/>
            <a:rect l="l" t="t" r="r" b="b"/>
            <a:pathLst>
              <a:path h="325120">
                <a:moveTo>
                  <a:pt x="0" y="0"/>
                </a:moveTo>
                <a:lnTo>
                  <a:pt x="0" y="324611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73523" y="2125979"/>
            <a:ext cx="0" cy="59690"/>
          </a:xfrm>
          <a:custGeom>
            <a:avLst/>
            <a:gdLst/>
            <a:ahLst/>
            <a:cxnLst/>
            <a:rect l="l" t="t" r="r" b="b"/>
            <a:pathLst>
              <a:path h="59689">
                <a:moveTo>
                  <a:pt x="0" y="0"/>
                </a:moveTo>
                <a:lnTo>
                  <a:pt x="0" y="59436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3523" y="233172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1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3523" y="2596895"/>
            <a:ext cx="0" cy="117475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73523" y="2860548"/>
            <a:ext cx="0" cy="384175"/>
          </a:xfrm>
          <a:custGeom>
            <a:avLst/>
            <a:gdLst/>
            <a:ahLst/>
            <a:cxnLst/>
            <a:rect l="l" t="t" r="r" b="b"/>
            <a:pathLst>
              <a:path h="384175">
                <a:moveTo>
                  <a:pt x="0" y="0"/>
                </a:moveTo>
                <a:lnTo>
                  <a:pt x="0" y="38404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573523" y="339090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73523" y="3656076"/>
            <a:ext cx="0" cy="647700"/>
          </a:xfrm>
          <a:custGeom>
            <a:avLst/>
            <a:gdLst/>
            <a:ahLst/>
            <a:cxnLst/>
            <a:rect l="l" t="t" r="r" b="b"/>
            <a:pathLst>
              <a:path h="647700">
                <a:moveTo>
                  <a:pt x="0" y="0"/>
                </a:moveTo>
                <a:lnTo>
                  <a:pt x="0" y="64770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73523" y="4450079"/>
            <a:ext cx="0" cy="382905"/>
          </a:xfrm>
          <a:custGeom>
            <a:avLst/>
            <a:gdLst/>
            <a:ahLst/>
            <a:cxnLst/>
            <a:rect l="l" t="t" r="r" b="b"/>
            <a:pathLst>
              <a:path h="382904">
                <a:moveTo>
                  <a:pt x="0" y="0"/>
                </a:moveTo>
                <a:lnTo>
                  <a:pt x="0" y="382524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573523" y="49789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573523" y="524408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1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573523" y="550925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1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73523" y="5774435"/>
            <a:ext cx="0" cy="59690"/>
          </a:xfrm>
          <a:custGeom>
            <a:avLst/>
            <a:gdLst/>
            <a:ahLst/>
            <a:cxnLst/>
            <a:rect l="l" t="t" r="r" b="b"/>
            <a:pathLst>
              <a:path h="59689">
                <a:moveTo>
                  <a:pt x="0" y="0"/>
                </a:moveTo>
                <a:lnTo>
                  <a:pt x="0" y="59435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47132" y="2125979"/>
            <a:ext cx="0" cy="59690"/>
          </a:xfrm>
          <a:custGeom>
            <a:avLst/>
            <a:gdLst/>
            <a:ahLst/>
            <a:cxnLst/>
            <a:rect l="l" t="t" r="r" b="b"/>
            <a:pathLst>
              <a:path h="59689">
                <a:moveTo>
                  <a:pt x="0" y="0"/>
                </a:moveTo>
                <a:lnTo>
                  <a:pt x="0" y="59436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247132" y="233172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1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47132" y="2596895"/>
            <a:ext cx="0" cy="117475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247132" y="28605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47132" y="3125723"/>
            <a:ext cx="0" cy="647700"/>
          </a:xfrm>
          <a:custGeom>
            <a:avLst/>
            <a:gdLst/>
            <a:ahLst/>
            <a:cxnLst/>
            <a:rect l="l" t="t" r="r" b="b"/>
            <a:pathLst>
              <a:path h="647700">
                <a:moveTo>
                  <a:pt x="0" y="0"/>
                </a:moveTo>
                <a:lnTo>
                  <a:pt x="0" y="64770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247132" y="391972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247132" y="4184903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247132" y="445007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247132" y="4715255"/>
            <a:ext cx="0" cy="117475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247132" y="49789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247132" y="5244084"/>
            <a:ext cx="0" cy="589915"/>
          </a:xfrm>
          <a:custGeom>
            <a:avLst/>
            <a:gdLst/>
            <a:ahLst/>
            <a:cxnLst/>
            <a:rect l="l" t="t" r="r" b="b"/>
            <a:pathLst>
              <a:path h="589914">
                <a:moveTo>
                  <a:pt x="0" y="0"/>
                </a:moveTo>
                <a:lnTo>
                  <a:pt x="0" y="589787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20740" y="2125979"/>
            <a:ext cx="0" cy="59690"/>
          </a:xfrm>
          <a:custGeom>
            <a:avLst/>
            <a:gdLst/>
            <a:ahLst/>
            <a:cxnLst/>
            <a:rect l="l" t="t" r="r" b="b"/>
            <a:pathLst>
              <a:path h="59689">
                <a:moveTo>
                  <a:pt x="0" y="0"/>
                </a:moveTo>
                <a:lnTo>
                  <a:pt x="0" y="59436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20740" y="2331720"/>
            <a:ext cx="0" cy="382905"/>
          </a:xfrm>
          <a:custGeom>
            <a:avLst/>
            <a:gdLst/>
            <a:ahLst/>
            <a:cxnLst/>
            <a:rect l="l" t="t" r="r" b="b"/>
            <a:pathLst>
              <a:path h="382905">
                <a:moveTo>
                  <a:pt x="0" y="0"/>
                </a:moveTo>
                <a:lnTo>
                  <a:pt x="0" y="382524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920740" y="28605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920740" y="3125723"/>
            <a:ext cx="0" cy="1178560"/>
          </a:xfrm>
          <a:custGeom>
            <a:avLst/>
            <a:gdLst/>
            <a:ahLst/>
            <a:cxnLst/>
            <a:rect l="l" t="t" r="r" b="b"/>
            <a:pathLst>
              <a:path h="1178560">
                <a:moveTo>
                  <a:pt x="0" y="0"/>
                </a:moveTo>
                <a:lnTo>
                  <a:pt x="0" y="117805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920740" y="4450079"/>
            <a:ext cx="0" cy="647700"/>
          </a:xfrm>
          <a:custGeom>
            <a:avLst/>
            <a:gdLst/>
            <a:ahLst/>
            <a:cxnLst/>
            <a:rect l="l" t="t" r="r" b="b"/>
            <a:pathLst>
              <a:path h="647700">
                <a:moveTo>
                  <a:pt x="0" y="0"/>
                </a:moveTo>
                <a:lnTo>
                  <a:pt x="0" y="64770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920740" y="524408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1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920740" y="550925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920740" y="5774435"/>
            <a:ext cx="0" cy="59690"/>
          </a:xfrm>
          <a:custGeom>
            <a:avLst/>
            <a:gdLst/>
            <a:ahLst/>
            <a:cxnLst/>
            <a:rect l="l" t="t" r="r" b="b"/>
            <a:pathLst>
              <a:path h="59689">
                <a:moveTo>
                  <a:pt x="0" y="0"/>
                </a:moveTo>
                <a:lnTo>
                  <a:pt x="0" y="59435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594347" y="2125979"/>
            <a:ext cx="0" cy="588645"/>
          </a:xfrm>
          <a:custGeom>
            <a:avLst/>
            <a:gdLst/>
            <a:ahLst/>
            <a:cxnLst/>
            <a:rect l="l" t="t" r="r" b="b"/>
            <a:pathLst>
              <a:path h="588644">
                <a:moveTo>
                  <a:pt x="0" y="0"/>
                </a:moveTo>
                <a:lnTo>
                  <a:pt x="0" y="588264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594347" y="2860548"/>
            <a:ext cx="0" cy="384175"/>
          </a:xfrm>
          <a:custGeom>
            <a:avLst/>
            <a:gdLst/>
            <a:ahLst/>
            <a:cxnLst/>
            <a:rect l="l" t="t" r="r" b="b"/>
            <a:pathLst>
              <a:path h="384175">
                <a:moveTo>
                  <a:pt x="0" y="0"/>
                </a:moveTo>
                <a:lnTo>
                  <a:pt x="0" y="38404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594347" y="339090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594347" y="3656076"/>
            <a:ext cx="0" cy="117475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594347" y="3919728"/>
            <a:ext cx="0" cy="649605"/>
          </a:xfrm>
          <a:custGeom>
            <a:avLst/>
            <a:gdLst/>
            <a:ahLst/>
            <a:cxnLst/>
            <a:rect l="l" t="t" r="r" b="b"/>
            <a:pathLst>
              <a:path h="649604">
                <a:moveTo>
                  <a:pt x="0" y="0"/>
                </a:moveTo>
                <a:lnTo>
                  <a:pt x="0" y="649224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594347" y="4715255"/>
            <a:ext cx="0" cy="117475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594347" y="49789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594347" y="524408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1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594347" y="5509259"/>
            <a:ext cx="0" cy="325120"/>
          </a:xfrm>
          <a:custGeom>
            <a:avLst/>
            <a:gdLst/>
            <a:ahLst/>
            <a:cxnLst/>
            <a:rect l="l" t="t" r="r" b="b"/>
            <a:pathLst>
              <a:path h="325120">
                <a:moveTo>
                  <a:pt x="0" y="0"/>
                </a:moveTo>
                <a:lnTo>
                  <a:pt x="0" y="324611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267956" y="2125979"/>
            <a:ext cx="0" cy="853440"/>
          </a:xfrm>
          <a:custGeom>
            <a:avLst/>
            <a:gdLst/>
            <a:ahLst/>
            <a:cxnLst/>
            <a:rect l="l" t="t" r="r" b="b"/>
            <a:pathLst>
              <a:path h="853439">
                <a:moveTo>
                  <a:pt x="0" y="0"/>
                </a:moveTo>
                <a:lnTo>
                  <a:pt x="0" y="85344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267956" y="3125723"/>
            <a:ext cx="0" cy="647700"/>
          </a:xfrm>
          <a:custGeom>
            <a:avLst/>
            <a:gdLst/>
            <a:ahLst/>
            <a:cxnLst/>
            <a:rect l="l" t="t" r="r" b="b"/>
            <a:pathLst>
              <a:path h="647700">
                <a:moveTo>
                  <a:pt x="0" y="0"/>
                </a:moveTo>
                <a:lnTo>
                  <a:pt x="0" y="64770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267956" y="3919728"/>
            <a:ext cx="0" cy="1178560"/>
          </a:xfrm>
          <a:custGeom>
            <a:avLst/>
            <a:gdLst/>
            <a:ahLst/>
            <a:cxnLst/>
            <a:rect l="l" t="t" r="r" b="b"/>
            <a:pathLst>
              <a:path h="1178560">
                <a:moveTo>
                  <a:pt x="0" y="0"/>
                </a:moveTo>
                <a:lnTo>
                  <a:pt x="0" y="117805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267956" y="5244084"/>
            <a:ext cx="0" cy="589915"/>
          </a:xfrm>
          <a:custGeom>
            <a:avLst/>
            <a:gdLst/>
            <a:ahLst/>
            <a:cxnLst/>
            <a:rect l="l" t="t" r="r" b="b"/>
            <a:pathLst>
              <a:path h="589914">
                <a:moveTo>
                  <a:pt x="0" y="0"/>
                </a:moveTo>
                <a:lnTo>
                  <a:pt x="0" y="589787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941564" y="2125979"/>
            <a:ext cx="0" cy="3708400"/>
          </a:xfrm>
          <a:custGeom>
            <a:avLst/>
            <a:gdLst/>
            <a:ahLst/>
            <a:cxnLst/>
            <a:rect l="l" t="t" r="r" b="b"/>
            <a:pathLst>
              <a:path h="3708400">
                <a:moveTo>
                  <a:pt x="0" y="0"/>
                </a:moveTo>
                <a:lnTo>
                  <a:pt x="0" y="370789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615171" y="2125979"/>
            <a:ext cx="0" cy="3708400"/>
          </a:xfrm>
          <a:custGeom>
            <a:avLst/>
            <a:gdLst/>
            <a:ahLst/>
            <a:cxnLst/>
            <a:rect l="l" t="t" r="r" b="b"/>
            <a:pathLst>
              <a:path h="3708400">
                <a:moveTo>
                  <a:pt x="0" y="0"/>
                </a:moveTo>
                <a:lnTo>
                  <a:pt x="0" y="370789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226307" y="5628132"/>
            <a:ext cx="673735" cy="146685"/>
          </a:xfrm>
          <a:custGeom>
            <a:avLst/>
            <a:gdLst/>
            <a:ahLst/>
            <a:cxnLst/>
            <a:rect l="l" t="t" r="r" b="b"/>
            <a:pathLst>
              <a:path w="673735" h="146685">
                <a:moveTo>
                  <a:pt x="673607" y="0"/>
                </a:moveTo>
                <a:lnTo>
                  <a:pt x="0" y="0"/>
                </a:lnTo>
                <a:lnTo>
                  <a:pt x="0" y="146304"/>
                </a:lnTo>
                <a:lnTo>
                  <a:pt x="673607" y="146304"/>
                </a:lnTo>
                <a:lnTo>
                  <a:pt x="673607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226307" y="5362955"/>
            <a:ext cx="1010919" cy="146685"/>
          </a:xfrm>
          <a:custGeom>
            <a:avLst/>
            <a:gdLst/>
            <a:ahLst/>
            <a:cxnLst/>
            <a:rect l="l" t="t" r="r" b="b"/>
            <a:pathLst>
              <a:path w="1010920" h="146685">
                <a:moveTo>
                  <a:pt x="1010412" y="0"/>
                </a:moveTo>
                <a:lnTo>
                  <a:pt x="0" y="0"/>
                </a:lnTo>
                <a:lnTo>
                  <a:pt x="0" y="146304"/>
                </a:lnTo>
                <a:lnTo>
                  <a:pt x="1010412" y="146304"/>
                </a:lnTo>
                <a:lnTo>
                  <a:pt x="1010412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226307" y="5097779"/>
            <a:ext cx="673735" cy="146685"/>
          </a:xfrm>
          <a:custGeom>
            <a:avLst/>
            <a:gdLst/>
            <a:ahLst/>
            <a:cxnLst/>
            <a:rect l="l" t="t" r="r" b="b"/>
            <a:pathLst>
              <a:path w="673735" h="146685">
                <a:moveTo>
                  <a:pt x="673607" y="0"/>
                </a:moveTo>
                <a:lnTo>
                  <a:pt x="0" y="0"/>
                </a:lnTo>
                <a:lnTo>
                  <a:pt x="0" y="146304"/>
                </a:lnTo>
                <a:lnTo>
                  <a:pt x="673607" y="146304"/>
                </a:lnTo>
                <a:lnTo>
                  <a:pt x="673607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226307" y="4832603"/>
            <a:ext cx="1010919" cy="146685"/>
          </a:xfrm>
          <a:custGeom>
            <a:avLst/>
            <a:gdLst/>
            <a:ahLst/>
            <a:cxnLst/>
            <a:rect l="l" t="t" r="r" b="b"/>
            <a:pathLst>
              <a:path w="1010920" h="146685">
                <a:moveTo>
                  <a:pt x="1010412" y="0"/>
                </a:moveTo>
                <a:lnTo>
                  <a:pt x="0" y="0"/>
                </a:lnTo>
                <a:lnTo>
                  <a:pt x="0" y="146304"/>
                </a:lnTo>
                <a:lnTo>
                  <a:pt x="1010412" y="146304"/>
                </a:lnTo>
                <a:lnTo>
                  <a:pt x="1010412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226307" y="4568952"/>
            <a:ext cx="1347470" cy="146685"/>
          </a:xfrm>
          <a:custGeom>
            <a:avLst/>
            <a:gdLst/>
            <a:ahLst/>
            <a:cxnLst/>
            <a:rect l="l" t="t" r="r" b="b"/>
            <a:pathLst>
              <a:path w="1347470" h="146685">
                <a:moveTo>
                  <a:pt x="1347216" y="0"/>
                </a:moveTo>
                <a:lnTo>
                  <a:pt x="0" y="0"/>
                </a:lnTo>
                <a:lnTo>
                  <a:pt x="0" y="146304"/>
                </a:lnTo>
                <a:lnTo>
                  <a:pt x="1347216" y="146304"/>
                </a:lnTo>
                <a:lnTo>
                  <a:pt x="1347216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226307" y="4303776"/>
            <a:ext cx="673735" cy="146685"/>
          </a:xfrm>
          <a:custGeom>
            <a:avLst/>
            <a:gdLst/>
            <a:ahLst/>
            <a:cxnLst/>
            <a:rect l="l" t="t" r="r" b="b"/>
            <a:pathLst>
              <a:path w="673735" h="146685">
                <a:moveTo>
                  <a:pt x="673607" y="0"/>
                </a:moveTo>
                <a:lnTo>
                  <a:pt x="0" y="0"/>
                </a:lnTo>
                <a:lnTo>
                  <a:pt x="0" y="146304"/>
                </a:lnTo>
                <a:lnTo>
                  <a:pt x="673607" y="146304"/>
                </a:lnTo>
                <a:lnTo>
                  <a:pt x="673607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226307" y="4038600"/>
            <a:ext cx="1347470" cy="146685"/>
          </a:xfrm>
          <a:custGeom>
            <a:avLst/>
            <a:gdLst/>
            <a:ahLst/>
            <a:cxnLst/>
            <a:rect l="l" t="t" r="r" b="b"/>
            <a:pathLst>
              <a:path w="1347470" h="146685">
                <a:moveTo>
                  <a:pt x="1347216" y="0"/>
                </a:moveTo>
                <a:lnTo>
                  <a:pt x="0" y="0"/>
                </a:lnTo>
                <a:lnTo>
                  <a:pt x="0" y="146304"/>
                </a:lnTo>
                <a:lnTo>
                  <a:pt x="1347216" y="146304"/>
                </a:lnTo>
                <a:lnTo>
                  <a:pt x="1347216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226307" y="3773423"/>
            <a:ext cx="1347470" cy="146685"/>
          </a:xfrm>
          <a:custGeom>
            <a:avLst/>
            <a:gdLst/>
            <a:ahLst/>
            <a:cxnLst/>
            <a:rect l="l" t="t" r="r" b="b"/>
            <a:pathLst>
              <a:path w="1347470" h="146685">
                <a:moveTo>
                  <a:pt x="1347216" y="0"/>
                </a:moveTo>
                <a:lnTo>
                  <a:pt x="0" y="0"/>
                </a:lnTo>
                <a:lnTo>
                  <a:pt x="0" y="146303"/>
                </a:lnTo>
                <a:lnTo>
                  <a:pt x="1347216" y="146303"/>
                </a:lnTo>
                <a:lnTo>
                  <a:pt x="1347216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226307" y="3509771"/>
            <a:ext cx="2021205" cy="146685"/>
          </a:xfrm>
          <a:custGeom>
            <a:avLst/>
            <a:gdLst/>
            <a:ahLst/>
            <a:cxnLst/>
            <a:rect l="l" t="t" r="r" b="b"/>
            <a:pathLst>
              <a:path w="2021204" h="146685">
                <a:moveTo>
                  <a:pt x="2020824" y="0"/>
                </a:moveTo>
                <a:lnTo>
                  <a:pt x="0" y="0"/>
                </a:lnTo>
                <a:lnTo>
                  <a:pt x="0" y="146303"/>
                </a:lnTo>
                <a:lnTo>
                  <a:pt x="2020824" y="146303"/>
                </a:lnTo>
                <a:lnTo>
                  <a:pt x="2020824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26307" y="3244595"/>
            <a:ext cx="2021205" cy="146685"/>
          </a:xfrm>
          <a:custGeom>
            <a:avLst/>
            <a:gdLst/>
            <a:ahLst/>
            <a:cxnLst/>
            <a:rect l="l" t="t" r="r" b="b"/>
            <a:pathLst>
              <a:path w="2021204" h="146685">
                <a:moveTo>
                  <a:pt x="2020824" y="0"/>
                </a:moveTo>
                <a:lnTo>
                  <a:pt x="0" y="0"/>
                </a:lnTo>
                <a:lnTo>
                  <a:pt x="0" y="146303"/>
                </a:lnTo>
                <a:lnTo>
                  <a:pt x="2020824" y="146303"/>
                </a:lnTo>
                <a:lnTo>
                  <a:pt x="2020824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26307" y="2979420"/>
            <a:ext cx="1347470" cy="146685"/>
          </a:xfrm>
          <a:custGeom>
            <a:avLst/>
            <a:gdLst/>
            <a:ahLst/>
            <a:cxnLst/>
            <a:rect l="l" t="t" r="r" b="b"/>
            <a:pathLst>
              <a:path w="1347470" h="146685">
                <a:moveTo>
                  <a:pt x="1347216" y="0"/>
                </a:moveTo>
                <a:lnTo>
                  <a:pt x="0" y="0"/>
                </a:lnTo>
                <a:lnTo>
                  <a:pt x="0" y="146303"/>
                </a:lnTo>
                <a:lnTo>
                  <a:pt x="1347216" y="146303"/>
                </a:lnTo>
                <a:lnTo>
                  <a:pt x="1347216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226307" y="2714244"/>
            <a:ext cx="1684020" cy="146685"/>
          </a:xfrm>
          <a:custGeom>
            <a:avLst/>
            <a:gdLst/>
            <a:ahLst/>
            <a:cxnLst/>
            <a:rect l="l" t="t" r="r" b="b"/>
            <a:pathLst>
              <a:path w="1684020" h="146685">
                <a:moveTo>
                  <a:pt x="1684020" y="0"/>
                </a:moveTo>
                <a:lnTo>
                  <a:pt x="0" y="0"/>
                </a:lnTo>
                <a:lnTo>
                  <a:pt x="0" y="146303"/>
                </a:lnTo>
                <a:lnTo>
                  <a:pt x="1684020" y="146303"/>
                </a:lnTo>
                <a:lnTo>
                  <a:pt x="1684020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226307" y="2450592"/>
            <a:ext cx="2357755" cy="146685"/>
          </a:xfrm>
          <a:custGeom>
            <a:avLst/>
            <a:gdLst/>
            <a:ahLst/>
            <a:cxnLst/>
            <a:rect l="l" t="t" r="r" b="b"/>
            <a:pathLst>
              <a:path w="2357754" h="146685">
                <a:moveTo>
                  <a:pt x="2357628" y="0"/>
                </a:moveTo>
                <a:lnTo>
                  <a:pt x="0" y="0"/>
                </a:lnTo>
                <a:lnTo>
                  <a:pt x="0" y="146304"/>
                </a:lnTo>
                <a:lnTo>
                  <a:pt x="2357628" y="146304"/>
                </a:lnTo>
                <a:lnTo>
                  <a:pt x="2357628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226307" y="2185416"/>
            <a:ext cx="2357755" cy="146685"/>
          </a:xfrm>
          <a:custGeom>
            <a:avLst/>
            <a:gdLst/>
            <a:ahLst/>
            <a:cxnLst/>
            <a:rect l="l" t="t" r="r" b="b"/>
            <a:pathLst>
              <a:path w="2357754" h="146685">
                <a:moveTo>
                  <a:pt x="2357628" y="0"/>
                </a:moveTo>
                <a:lnTo>
                  <a:pt x="0" y="0"/>
                </a:lnTo>
                <a:lnTo>
                  <a:pt x="0" y="146304"/>
                </a:lnTo>
                <a:lnTo>
                  <a:pt x="2357628" y="146304"/>
                </a:lnTo>
                <a:lnTo>
                  <a:pt x="2357628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899915" y="5628132"/>
            <a:ext cx="337185" cy="146685"/>
          </a:xfrm>
          <a:custGeom>
            <a:avLst/>
            <a:gdLst/>
            <a:ahLst/>
            <a:cxnLst/>
            <a:rect l="l" t="t" r="r" b="b"/>
            <a:pathLst>
              <a:path w="337185" h="146685">
                <a:moveTo>
                  <a:pt x="336804" y="0"/>
                </a:moveTo>
                <a:lnTo>
                  <a:pt x="0" y="0"/>
                </a:lnTo>
                <a:lnTo>
                  <a:pt x="0" y="146304"/>
                </a:lnTo>
                <a:lnTo>
                  <a:pt x="336804" y="146304"/>
                </a:lnTo>
                <a:lnTo>
                  <a:pt x="336804" y="0"/>
                </a:lnTo>
                <a:close/>
              </a:path>
            </a:pathLst>
          </a:custGeom>
          <a:solidFill>
            <a:srgbClr val="861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236720" y="5362955"/>
            <a:ext cx="1010919" cy="146685"/>
          </a:xfrm>
          <a:custGeom>
            <a:avLst/>
            <a:gdLst/>
            <a:ahLst/>
            <a:cxnLst/>
            <a:rect l="l" t="t" r="r" b="b"/>
            <a:pathLst>
              <a:path w="1010920" h="146685">
                <a:moveTo>
                  <a:pt x="1010412" y="0"/>
                </a:moveTo>
                <a:lnTo>
                  <a:pt x="0" y="0"/>
                </a:lnTo>
                <a:lnTo>
                  <a:pt x="0" y="146304"/>
                </a:lnTo>
                <a:lnTo>
                  <a:pt x="1010412" y="146304"/>
                </a:lnTo>
                <a:lnTo>
                  <a:pt x="1010412" y="0"/>
                </a:lnTo>
                <a:close/>
              </a:path>
            </a:pathLst>
          </a:custGeom>
          <a:solidFill>
            <a:srgbClr val="861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899915" y="5097779"/>
            <a:ext cx="1684020" cy="146685"/>
          </a:xfrm>
          <a:custGeom>
            <a:avLst/>
            <a:gdLst/>
            <a:ahLst/>
            <a:cxnLst/>
            <a:rect l="l" t="t" r="r" b="b"/>
            <a:pathLst>
              <a:path w="1684020" h="146685">
                <a:moveTo>
                  <a:pt x="1684020" y="0"/>
                </a:moveTo>
                <a:lnTo>
                  <a:pt x="0" y="0"/>
                </a:lnTo>
                <a:lnTo>
                  <a:pt x="0" y="146304"/>
                </a:lnTo>
                <a:lnTo>
                  <a:pt x="1684020" y="146304"/>
                </a:lnTo>
                <a:lnTo>
                  <a:pt x="1684020" y="0"/>
                </a:lnTo>
                <a:close/>
              </a:path>
            </a:pathLst>
          </a:custGeom>
          <a:solidFill>
            <a:srgbClr val="861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236720" y="4832603"/>
            <a:ext cx="1684020" cy="146685"/>
          </a:xfrm>
          <a:custGeom>
            <a:avLst/>
            <a:gdLst/>
            <a:ahLst/>
            <a:cxnLst/>
            <a:rect l="l" t="t" r="r" b="b"/>
            <a:pathLst>
              <a:path w="1684020" h="146685">
                <a:moveTo>
                  <a:pt x="1684019" y="0"/>
                </a:moveTo>
                <a:lnTo>
                  <a:pt x="0" y="0"/>
                </a:lnTo>
                <a:lnTo>
                  <a:pt x="0" y="146304"/>
                </a:lnTo>
                <a:lnTo>
                  <a:pt x="1684019" y="146304"/>
                </a:lnTo>
                <a:lnTo>
                  <a:pt x="1684019" y="0"/>
                </a:lnTo>
                <a:close/>
              </a:path>
            </a:pathLst>
          </a:custGeom>
          <a:solidFill>
            <a:srgbClr val="861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573523" y="4568952"/>
            <a:ext cx="1347470" cy="146685"/>
          </a:xfrm>
          <a:custGeom>
            <a:avLst/>
            <a:gdLst/>
            <a:ahLst/>
            <a:cxnLst/>
            <a:rect l="l" t="t" r="r" b="b"/>
            <a:pathLst>
              <a:path w="1347470" h="146685">
                <a:moveTo>
                  <a:pt x="1347215" y="0"/>
                </a:moveTo>
                <a:lnTo>
                  <a:pt x="0" y="0"/>
                </a:lnTo>
                <a:lnTo>
                  <a:pt x="0" y="146304"/>
                </a:lnTo>
                <a:lnTo>
                  <a:pt x="1347215" y="146304"/>
                </a:lnTo>
                <a:lnTo>
                  <a:pt x="1347215" y="0"/>
                </a:lnTo>
                <a:close/>
              </a:path>
            </a:pathLst>
          </a:custGeom>
          <a:solidFill>
            <a:srgbClr val="861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99915" y="4303776"/>
            <a:ext cx="2694940" cy="146685"/>
          </a:xfrm>
          <a:custGeom>
            <a:avLst/>
            <a:gdLst/>
            <a:ahLst/>
            <a:cxnLst/>
            <a:rect l="l" t="t" r="r" b="b"/>
            <a:pathLst>
              <a:path w="2694940" h="146685">
                <a:moveTo>
                  <a:pt x="2694432" y="0"/>
                </a:moveTo>
                <a:lnTo>
                  <a:pt x="0" y="0"/>
                </a:lnTo>
                <a:lnTo>
                  <a:pt x="0" y="146304"/>
                </a:lnTo>
                <a:lnTo>
                  <a:pt x="2694432" y="146304"/>
                </a:lnTo>
                <a:lnTo>
                  <a:pt x="2694432" y="0"/>
                </a:lnTo>
                <a:close/>
              </a:path>
            </a:pathLst>
          </a:custGeom>
          <a:solidFill>
            <a:srgbClr val="861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573523" y="4038600"/>
            <a:ext cx="1347470" cy="146685"/>
          </a:xfrm>
          <a:custGeom>
            <a:avLst/>
            <a:gdLst/>
            <a:ahLst/>
            <a:cxnLst/>
            <a:rect l="l" t="t" r="r" b="b"/>
            <a:pathLst>
              <a:path w="1347470" h="146685">
                <a:moveTo>
                  <a:pt x="1347215" y="0"/>
                </a:moveTo>
                <a:lnTo>
                  <a:pt x="0" y="0"/>
                </a:lnTo>
                <a:lnTo>
                  <a:pt x="0" y="146304"/>
                </a:lnTo>
                <a:lnTo>
                  <a:pt x="1347215" y="146304"/>
                </a:lnTo>
                <a:lnTo>
                  <a:pt x="1347215" y="0"/>
                </a:lnTo>
                <a:close/>
              </a:path>
            </a:pathLst>
          </a:custGeom>
          <a:solidFill>
            <a:srgbClr val="861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573523" y="3773423"/>
            <a:ext cx="1347470" cy="146685"/>
          </a:xfrm>
          <a:custGeom>
            <a:avLst/>
            <a:gdLst/>
            <a:ahLst/>
            <a:cxnLst/>
            <a:rect l="l" t="t" r="r" b="b"/>
            <a:pathLst>
              <a:path w="1347470" h="146685">
                <a:moveTo>
                  <a:pt x="1347215" y="0"/>
                </a:moveTo>
                <a:lnTo>
                  <a:pt x="0" y="0"/>
                </a:lnTo>
                <a:lnTo>
                  <a:pt x="0" y="146303"/>
                </a:lnTo>
                <a:lnTo>
                  <a:pt x="1347215" y="146303"/>
                </a:lnTo>
                <a:lnTo>
                  <a:pt x="1347215" y="0"/>
                </a:lnTo>
                <a:close/>
              </a:path>
            </a:pathLst>
          </a:custGeom>
          <a:solidFill>
            <a:srgbClr val="861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247132" y="3509771"/>
            <a:ext cx="673735" cy="146685"/>
          </a:xfrm>
          <a:custGeom>
            <a:avLst/>
            <a:gdLst/>
            <a:ahLst/>
            <a:cxnLst/>
            <a:rect l="l" t="t" r="r" b="b"/>
            <a:pathLst>
              <a:path w="673735" h="146685">
                <a:moveTo>
                  <a:pt x="673607" y="0"/>
                </a:moveTo>
                <a:lnTo>
                  <a:pt x="0" y="0"/>
                </a:lnTo>
                <a:lnTo>
                  <a:pt x="0" y="146303"/>
                </a:lnTo>
                <a:lnTo>
                  <a:pt x="673607" y="146303"/>
                </a:lnTo>
                <a:lnTo>
                  <a:pt x="673607" y="0"/>
                </a:lnTo>
                <a:close/>
              </a:path>
            </a:pathLst>
          </a:custGeom>
          <a:solidFill>
            <a:srgbClr val="861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247132" y="3244595"/>
            <a:ext cx="673735" cy="146685"/>
          </a:xfrm>
          <a:custGeom>
            <a:avLst/>
            <a:gdLst/>
            <a:ahLst/>
            <a:cxnLst/>
            <a:rect l="l" t="t" r="r" b="b"/>
            <a:pathLst>
              <a:path w="673735" h="146685">
                <a:moveTo>
                  <a:pt x="673607" y="0"/>
                </a:moveTo>
                <a:lnTo>
                  <a:pt x="0" y="0"/>
                </a:lnTo>
                <a:lnTo>
                  <a:pt x="0" y="146303"/>
                </a:lnTo>
                <a:lnTo>
                  <a:pt x="673607" y="146303"/>
                </a:lnTo>
                <a:lnTo>
                  <a:pt x="673607" y="0"/>
                </a:lnTo>
                <a:close/>
              </a:path>
            </a:pathLst>
          </a:custGeom>
          <a:solidFill>
            <a:srgbClr val="861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573523" y="2979420"/>
            <a:ext cx="2021205" cy="146685"/>
          </a:xfrm>
          <a:custGeom>
            <a:avLst/>
            <a:gdLst/>
            <a:ahLst/>
            <a:cxnLst/>
            <a:rect l="l" t="t" r="r" b="b"/>
            <a:pathLst>
              <a:path w="2021204" h="146685">
                <a:moveTo>
                  <a:pt x="2020824" y="0"/>
                </a:moveTo>
                <a:lnTo>
                  <a:pt x="0" y="0"/>
                </a:lnTo>
                <a:lnTo>
                  <a:pt x="0" y="146303"/>
                </a:lnTo>
                <a:lnTo>
                  <a:pt x="2020824" y="146303"/>
                </a:lnTo>
                <a:lnTo>
                  <a:pt x="2020824" y="0"/>
                </a:lnTo>
                <a:close/>
              </a:path>
            </a:pathLst>
          </a:custGeom>
          <a:solidFill>
            <a:srgbClr val="861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910328" y="2714244"/>
            <a:ext cx="1347470" cy="146685"/>
          </a:xfrm>
          <a:custGeom>
            <a:avLst/>
            <a:gdLst/>
            <a:ahLst/>
            <a:cxnLst/>
            <a:rect l="l" t="t" r="r" b="b"/>
            <a:pathLst>
              <a:path w="1347470" h="146685">
                <a:moveTo>
                  <a:pt x="1347216" y="0"/>
                </a:moveTo>
                <a:lnTo>
                  <a:pt x="0" y="0"/>
                </a:lnTo>
                <a:lnTo>
                  <a:pt x="0" y="146303"/>
                </a:lnTo>
                <a:lnTo>
                  <a:pt x="1347216" y="146303"/>
                </a:lnTo>
                <a:lnTo>
                  <a:pt x="1347216" y="0"/>
                </a:lnTo>
                <a:close/>
              </a:path>
            </a:pathLst>
          </a:custGeom>
          <a:solidFill>
            <a:srgbClr val="861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583935" y="2450592"/>
            <a:ext cx="337185" cy="146685"/>
          </a:xfrm>
          <a:custGeom>
            <a:avLst/>
            <a:gdLst/>
            <a:ahLst/>
            <a:cxnLst/>
            <a:rect l="l" t="t" r="r" b="b"/>
            <a:pathLst>
              <a:path w="337185" h="146685">
                <a:moveTo>
                  <a:pt x="336803" y="0"/>
                </a:moveTo>
                <a:lnTo>
                  <a:pt x="0" y="0"/>
                </a:lnTo>
                <a:lnTo>
                  <a:pt x="0" y="146304"/>
                </a:lnTo>
                <a:lnTo>
                  <a:pt x="336803" y="146304"/>
                </a:lnTo>
                <a:lnTo>
                  <a:pt x="336803" y="0"/>
                </a:lnTo>
                <a:close/>
              </a:path>
            </a:pathLst>
          </a:custGeom>
          <a:solidFill>
            <a:srgbClr val="861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583935" y="2185416"/>
            <a:ext cx="1010919" cy="146685"/>
          </a:xfrm>
          <a:custGeom>
            <a:avLst/>
            <a:gdLst/>
            <a:ahLst/>
            <a:cxnLst/>
            <a:rect l="l" t="t" r="r" b="b"/>
            <a:pathLst>
              <a:path w="1010920" h="146685">
                <a:moveTo>
                  <a:pt x="1010412" y="0"/>
                </a:moveTo>
                <a:lnTo>
                  <a:pt x="0" y="0"/>
                </a:lnTo>
                <a:lnTo>
                  <a:pt x="0" y="146304"/>
                </a:lnTo>
                <a:lnTo>
                  <a:pt x="1010412" y="146304"/>
                </a:lnTo>
                <a:lnTo>
                  <a:pt x="1010412" y="0"/>
                </a:lnTo>
                <a:close/>
              </a:path>
            </a:pathLst>
          </a:custGeom>
          <a:solidFill>
            <a:srgbClr val="861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236720" y="5628132"/>
            <a:ext cx="1010919" cy="146685"/>
          </a:xfrm>
          <a:custGeom>
            <a:avLst/>
            <a:gdLst/>
            <a:ahLst/>
            <a:cxnLst/>
            <a:rect l="l" t="t" r="r" b="b"/>
            <a:pathLst>
              <a:path w="1010920" h="146685">
                <a:moveTo>
                  <a:pt x="1010412" y="0"/>
                </a:moveTo>
                <a:lnTo>
                  <a:pt x="0" y="0"/>
                </a:lnTo>
                <a:lnTo>
                  <a:pt x="0" y="146304"/>
                </a:lnTo>
                <a:lnTo>
                  <a:pt x="1010412" y="146304"/>
                </a:lnTo>
                <a:lnTo>
                  <a:pt x="1010412" y="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247132" y="5362955"/>
            <a:ext cx="1684020" cy="146685"/>
          </a:xfrm>
          <a:custGeom>
            <a:avLst/>
            <a:gdLst/>
            <a:ahLst/>
            <a:cxnLst/>
            <a:rect l="l" t="t" r="r" b="b"/>
            <a:pathLst>
              <a:path w="1684020" h="146685">
                <a:moveTo>
                  <a:pt x="1684019" y="0"/>
                </a:moveTo>
                <a:lnTo>
                  <a:pt x="0" y="0"/>
                </a:lnTo>
                <a:lnTo>
                  <a:pt x="0" y="146304"/>
                </a:lnTo>
                <a:lnTo>
                  <a:pt x="1684019" y="146304"/>
                </a:lnTo>
                <a:lnTo>
                  <a:pt x="1684019" y="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583935" y="5097779"/>
            <a:ext cx="1347470" cy="146685"/>
          </a:xfrm>
          <a:custGeom>
            <a:avLst/>
            <a:gdLst/>
            <a:ahLst/>
            <a:cxnLst/>
            <a:rect l="l" t="t" r="r" b="b"/>
            <a:pathLst>
              <a:path w="1347470" h="146685">
                <a:moveTo>
                  <a:pt x="1347215" y="0"/>
                </a:moveTo>
                <a:lnTo>
                  <a:pt x="0" y="0"/>
                </a:lnTo>
                <a:lnTo>
                  <a:pt x="0" y="146304"/>
                </a:lnTo>
                <a:lnTo>
                  <a:pt x="1347215" y="146304"/>
                </a:lnTo>
                <a:lnTo>
                  <a:pt x="1347215" y="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920740" y="4832603"/>
            <a:ext cx="337185" cy="146685"/>
          </a:xfrm>
          <a:custGeom>
            <a:avLst/>
            <a:gdLst/>
            <a:ahLst/>
            <a:cxnLst/>
            <a:rect l="l" t="t" r="r" b="b"/>
            <a:pathLst>
              <a:path w="337185" h="146685">
                <a:moveTo>
                  <a:pt x="336804" y="0"/>
                </a:moveTo>
                <a:lnTo>
                  <a:pt x="0" y="0"/>
                </a:lnTo>
                <a:lnTo>
                  <a:pt x="0" y="146304"/>
                </a:lnTo>
                <a:lnTo>
                  <a:pt x="336804" y="146304"/>
                </a:lnTo>
                <a:lnTo>
                  <a:pt x="336804" y="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920740" y="4568952"/>
            <a:ext cx="337185" cy="146685"/>
          </a:xfrm>
          <a:custGeom>
            <a:avLst/>
            <a:gdLst/>
            <a:ahLst/>
            <a:cxnLst/>
            <a:rect l="l" t="t" r="r" b="b"/>
            <a:pathLst>
              <a:path w="337185" h="146685">
                <a:moveTo>
                  <a:pt x="336804" y="0"/>
                </a:moveTo>
                <a:lnTo>
                  <a:pt x="0" y="0"/>
                </a:lnTo>
                <a:lnTo>
                  <a:pt x="0" y="146304"/>
                </a:lnTo>
                <a:lnTo>
                  <a:pt x="336804" y="146304"/>
                </a:lnTo>
                <a:lnTo>
                  <a:pt x="336804" y="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594347" y="4303776"/>
            <a:ext cx="673735" cy="146685"/>
          </a:xfrm>
          <a:custGeom>
            <a:avLst/>
            <a:gdLst/>
            <a:ahLst/>
            <a:cxnLst/>
            <a:rect l="l" t="t" r="r" b="b"/>
            <a:pathLst>
              <a:path w="673734" h="146685">
                <a:moveTo>
                  <a:pt x="673607" y="0"/>
                </a:moveTo>
                <a:lnTo>
                  <a:pt x="0" y="0"/>
                </a:lnTo>
                <a:lnTo>
                  <a:pt x="0" y="146304"/>
                </a:lnTo>
                <a:lnTo>
                  <a:pt x="673607" y="146304"/>
                </a:lnTo>
                <a:lnTo>
                  <a:pt x="673607" y="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920740" y="4038600"/>
            <a:ext cx="673735" cy="146685"/>
          </a:xfrm>
          <a:custGeom>
            <a:avLst/>
            <a:gdLst/>
            <a:ahLst/>
            <a:cxnLst/>
            <a:rect l="l" t="t" r="r" b="b"/>
            <a:pathLst>
              <a:path w="673734" h="146685">
                <a:moveTo>
                  <a:pt x="673608" y="0"/>
                </a:moveTo>
                <a:lnTo>
                  <a:pt x="0" y="0"/>
                </a:lnTo>
                <a:lnTo>
                  <a:pt x="0" y="146304"/>
                </a:lnTo>
                <a:lnTo>
                  <a:pt x="673608" y="146304"/>
                </a:lnTo>
                <a:lnTo>
                  <a:pt x="673608" y="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920740" y="3773423"/>
            <a:ext cx="1010919" cy="146685"/>
          </a:xfrm>
          <a:custGeom>
            <a:avLst/>
            <a:gdLst/>
            <a:ahLst/>
            <a:cxnLst/>
            <a:rect l="l" t="t" r="r" b="b"/>
            <a:pathLst>
              <a:path w="1010920" h="146685">
                <a:moveTo>
                  <a:pt x="1010412" y="0"/>
                </a:moveTo>
                <a:lnTo>
                  <a:pt x="0" y="0"/>
                </a:lnTo>
                <a:lnTo>
                  <a:pt x="0" y="146303"/>
                </a:lnTo>
                <a:lnTo>
                  <a:pt x="1010412" y="146303"/>
                </a:lnTo>
                <a:lnTo>
                  <a:pt x="1010412" y="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920740" y="3509771"/>
            <a:ext cx="337185" cy="146685"/>
          </a:xfrm>
          <a:custGeom>
            <a:avLst/>
            <a:gdLst/>
            <a:ahLst/>
            <a:cxnLst/>
            <a:rect l="l" t="t" r="r" b="b"/>
            <a:pathLst>
              <a:path w="337185" h="146685">
                <a:moveTo>
                  <a:pt x="336804" y="0"/>
                </a:moveTo>
                <a:lnTo>
                  <a:pt x="0" y="0"/>
                </a:lnTo>
                <a:lnTo>
                  <a:pt x="0" y="146303"/>
                </a:lnTo>
                <a:lnTo>
                  <a:pt x="336804" y="146303"/>
                </a:lnTo>
                <a:lnTo>
                  <a:pt x="336804" y="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920740" y="3244595"/>
            <a:ext cx="1010919" cy="146685"/>
          </a:xfrm>
          <a:custGeom>
            <a:avLst/>
            <a:gdLst/>
            <a:ahLst/>
            <a:cxnLst/>
            <a:rect l="l" t="t" r="r" b="b"/>
            <a:pathLst>
              <a:path w="1010920" h="146685">
                <a:moveTo>
                  <a:pt x="1010412" y="0"/>
                </a:moveTo>
                <a:lnTo>
                  <a:pt x="0" y="0"/>
                </a:lnTo>
                <a:lnTo>
                  <a:pt x="0" y="146303"/>
                </a:lnTo>
                <a:lnTo>
                  <a:pt x="1010412" y="146303"/>
                </a:lnTo>
                <a:lnTo>
                  <a:pt x="1010412" y="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594347" y="2979420"/>
            <a:ext cx="1010919" cy="146685"/>
          </a:xfrm>
          <a:custGeom>
            <a:avLst/>
            <a:gdLst/>
            <a:ahLst/>
            <a:cxnLst/>
            <a:rect l="l" t="t" r="r" b="b"/>
            <a:pathLst>
              <a:path w="1010920" h="146685">
                <a:moveTo>
                  <a:pt x="1010411" y="0"/>
                </a:moveTo>
                <a:lnTo>
                  <a:pt x="0" y="0"/>
                </a:lnTo>
                <a:lnTo>
                  <a:pt x="0" y="146303"/>
                </a:lnTo>
                <a:lnTo>
                  <a:pt x="1010411" y="146303"/>
                </a:lnTo>
                <a:lnTo>
                  <a:pt x="1010411" y="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257544" y="2714244"/>
            <a:ext cx="1010919" cy="146685"/>
          </a:xfrm>
          <a:custGeom>
            <a:avLst/>
            <a:gdLst/>
            <a:ahLst/>
            <a:cxnLst/>
            <a:rect l="l" t="t" r="r" b="b"/>
            <a:pathLst>
              <a:path w="1010920" h="146685">
                <a:moveTo>
                  <a:pt x="1010411" y="0"/>
                </a:moveTo>
                <a:lnTo>
                  <a:pt x="0" y="0"/>
                </a:lnTo>
                <a:lnTo>
                  <a:pt x="0" y="146303"/>
                </a:lnTo>
                <a:lnTo>
                  <a:pt x="1010411" y="146303"/>
                </a:lnTo>
                <a:lnTo>
                  <a:pt x="1010411" y="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920740" y="2450592"/>
            <a:ext cx="673735" cy="146685"/>
          </a:xfrm>
          <a:custGeom>
            <a:avLst/>
            <a:gdLst/>
            <a:ahLst/>
            <a:cxnLst/>
            <a:rect l="l" t="t" r="r" b="b"/>
            <a:pathLst>
              <a:path w="673734" h="146685">
                <a:moveTo>
                  <a:pt x="673608" y="0"/>
                </a:moveTo>
                <a:lnTo>
                  <a:pt x="0" y="0"/>
                </a:lnTo>
                <a:lnTo>
                  <a:pt x="0" y="146304"/>
                </a:lnTo>
                <a:lnTo>
                  <a:pt x="673608" y="146304"/>
                </a:lnTo>
                <a:lnTo>
                  <a:pt x="673608" y="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594347" y="2185416"/>
            <a:ext cx="337185" cy="146685"/>
          </a:xfrm>
          <a:custGeom>
            <a:avLst/>
            <a:gdLst/>
            <a:ahLst/>
            <a:cxnLst/>
            <a:rect l="l" t="t" r="r" b="b"/>
            <a:pathLst>
              <a:path w="337184" h="146685">
                <a:moveTo>
                  <a:pt x="336803" y="0"/>
                </a:moveTo>
                <a:lnTo>
                  <a:pt x="0" y="0"/>
                </a:lnTo>
                <a:lnTo>
                  <a:pt x="0" y="146304"/>
                </a:lnTo>
                <a:lnTo>
                  <a:pt x="336803" y="146304"/>
                </a:lnTo>
                <a:lnTo>
                  <a:pt x="336803" y="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247132" y="5628132"/>
            <a:ext cx="337185" cy="146685"/>
          </a:xfrm>
          <a:custGeom>
            <a:avLst/>
            <a:gdLst/>
            <a:ahLst/>
            <a:cxnLst/>
            <a:rect l="l" t="t" r="r" b="b"/>
            <a:pathLst>
              <a:path w="337185" h="146685">
                <a:moveTo>
                  <a:pt x="336803" y="0"/>
                </a:moveTo>
                <a:lnTo>
                  <a:pt x="0" y="0"/>
                </a:lnTo>
                <a:lnTo>
                  <a:pt x="0" y="146304"/>
                </a:lnTo>
                <a:lnTo>
                  <a:pt x="336803" y="146304"/>
                </a:lnTo>
                <a:lnTo>
                  <a:pt x="336803" y="0"/>
                </a:lnTo>
                <a:close/>
              </a:path>
            </a:pathLst>
          </a:custGeom>
          <a:solidFill>
            <a:srgbClr val="AAB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931152" y="5097779"/>
            <a:ext cx="1010919" cy="146685"/>
          </a:xfrm>
          <a:custGeom>
            <a:avLst/>
            <a:gdLst/>
            <a:ahLst/>
            <a:cxnLst/>
            <a:rect l="l" t="t" r="r" b="b"/>
            <a:pathLst>
              <a:path w="1010920" h="146685">
                <a:moveTo>
                  <a:pt x="1010412" y="0"/>
                </a:moveTo>
                <a:lnTo>
                  <a:pt x="0" y="0"/>
                </a:lnTo>
                <a:lnTo>
                  <a:pt x="0" y="146304"/>
                </a:lnTo>
                <a:lnTo>
                  <a:pt x="1010412" y="146304"/>
                </a:lnTo>
                <a:lnTo>
                  <a:pt x="1010412" y="0"/>
                </a:lnTo>
                <a:close/>
              </a:path>
            </a:pathLst>
          </a:custGeom>
          <a:solidFill>
            <a:srgbClr val="AAB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257544" y="4832603"/>
            <a:ext cx="673735" cy="146685"/>
          </a:xfrm>
          <a:custGeom>
            <a:avLst/>
            <a:gdLst/>
            <a:ahLst/>
            <a:cxnLst/>
            <a:rect l="l" t="t" r="r" b="b"/>
            <a:pathLst>
              <a:path w="673734" h="146685">
                <a:moveTo>
                  <a:pt x="673607" y="0"/>
                </a:moveTo>
                <a:lnTo>
                  <a:pt x="0" y="0"/>
                </a:lnTo>
                <a:lnTo>
                  <a:pt x="0" y="146304"/>
                </a:lnTo>
                <a:lnTo>
                  <a:pt x="673607" y="146304"/>
                </a:lnTo>
                <a:lnTo>
                  <a:pt x="673607" y="0"/>
                </a:lnTo>
                <a:close/>
              </a:path>
            </a:pathLst>
          </a:custGeom>
          <a:solidFill>
            <a:srgbClr val="AAB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257544" y="4568952"/>
            <a:ext cx="673735" cy="146685"/>
          </a:xfrm>
          <a:custGeom>
            <a:avLst/>
            <a:gdLst/>
            <a:ahLst/>
            <a:cxnLst/>
            <a:rect l="l" t="t" r="r" b="b"/>
            <a:pathLst>
              <a:path w="673734" h="146685">
                <a:moveTo>
                  <a:pt x="673607" y="0"/>
                </a:moveTo>
                <a:lnTo>
                  <a:pt x="0" y="0"/>
                </a:lnTo>
                <a:lnTo>
                  <a:pt x="0" y="146304"/>
                </a:lnTo>
                <a:lnTo>
                  <a:pt x="673607" y="146304"/>
                </a:lnTo>
                <a:lnTo>
                  <a:pt x="673607" y="0"/>
                </a:lnTo>
                <a:close/>
              </a:path>
            </a:pathLst>
          </a:custGeom>
          <a:solidFill>
            <a:srgbClr val="AAB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267956" y="4303776"/>
            <a:ext cx="673735" cy="146685"/>
          </a:xfrm>
          <a:custGeom>
            <a:avLst/>
            <a:gdLst/>
            <a:ahLst/>
            <a:cxnLst/>
            <a:rect l="l" t="t" r="r" b="b"/>
            <a:pathLst>
              <a:path w="673734" h="146685">
                <a:moveTo>
                  <a:pt x="673608" y="0"/>
                </a:moveTo>
                <a:lnTo>
                  <a:pt x="0" y="0"/>
                </a:lnTo>
                <a:lnTo>
                  <a:pt x="0" y="146304"/>
                </a:lnTo>
                <a:lnTo>
                  <a:pt x="673608" y="146304"/>
                </a:lnTo>
                <a:lnTo>
                  <a:pt x="673608" y="0"/>
                </a:lnTo>
                <a:close/>
              </a:path>
            </a:pathLst>
          </a:custGeom>
          <a:solidFill>
            <a:srgbClr val="AAB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594347" y="4038600"/>
            <a:ext cx="673735" cy="146685"/>
          </a:xfrm>
          <a:custGeom>
            <a:avLst/>
            <a:gdLst/>
            <a:ahLst/>
            <a:cxnLst/>
            <a:rect l="l" t="t" r="r" b="b"/>
            <a:pathLst>
              <a:path w="673734" h="146685">
                <a:moveTo>
                  <a:pt x="673607" y="0"/>
                </a:moveTo>
                <a:lnTo>
                  <a:pt x="0" y="0"/>
                </a:lnTo>
                <a:lnTo>
                  <a:pt x="0" y="146304"/>
                </a:lnTo>
                <a:lnTo>
                  <a:pt x="673607" y="146304"/>
                </a:lnTo>
                <a:lnTo>
                  <a:pt x="673607" y="0"/>
                </a:lnTo>
                <a:close/>
              </a:path>
            </a:pathLst>
          </a:custGeom>
          <a:solidFill>
            <a:srgbClr val="AAB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931152" y="3773423"/>
            <a:ext cx="673735" cy="146685"/>
          </a:xfrm>
          <a:custGeom>
            <a:avLst/>
            <a:gdLst/>
            <a:ahLst/>
            <a:cxnLst/>
            <a:rect l="l" t="t" r="r" b="b"/>
            <a:pathLst>
              <a:path w="673734" h="146685">
                <a:moveTo>
                  <a:pt x="673607" y="0"/>
                </a:moveTo>
                <a:lnTo>
                  <a:pt x="0" y="0"/>
                </a:lnTo>
                <a:lnTo>
                  <a:pt x="0" y="146303"/>
                </a:lnTo>
                <a:lnTo>
                  <a:pt x="673607" y="146303"/>
                </a:lnTo>
                <a:lnTo>
                  <a:pt x="673607" y="0"/>
                </a:lnTo>
                <a:close/>
              </a:path>
            </a:pathLst>
          </a:custGeom>
          <a:solidFill>
            <a:srgbClr val="AAB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257544" y="3509771"/>
            <a:ext cx="673735" cy="146685"/>
          </a:xfrm>
          <a:custGeom>
            <a:avLst/>
            <a:gdLst/>
            <a:ahLst/>
            <a:cxnLst/>
            <a:rect l="l" t="t" r="r" b="b"/>
            <a:pathLst>
              <a:path w="673734" h="146685">
                <a:moveTo>
                  <a:pt x="673607" y="0"/>
                </a:moveTo>
                <a:lnTo>
                  <a:pt x="0" y="0"/>
                </a:lnTo>
                <a:lnTo>
                  <a:pt x="0" y="146303"/>
                </a:lnTo>
                <a:lnTo>
                  <a:pt x="673607" y="146303"/>
                </a:lnTo>
                <a:lnTo>
                  <a:pt x="673607" y="0"/>
                </a:lnTo>
                <a:close/>
              </a:path>
            </a:pathLst>
          </a:custGeom>
          <a:solidFill>
            <a:srgbClr val="AAB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931152" y="3244595"/>
            <a:ext cx="337185" cy="146685"/>
          </a:xfrm>
          <a:custGeom>
            <a:avLst/>
            <a:gdLst/>
            <a:ahLst/>
            <a:cxnLst/>
            <a:rect l="l" t="t" r="r" b="b"/>
            <a:pathLst>
              <a:path w="337184" h="146685">
                <a:moveTo>
                  <a:pt x="336803" y="0"/>
                </a:moveTo>
                <a:lnTo>
                  <a:pt x="0" y="0"/>
                </a:lnTo>
                <a:lnTo>
                  <a:pt x="0" y="146303"/>
                </a:lnTo>
                <a:lnTo>
                  <a:pt x="336803" y="146303"/>
                </a:lnTo>
                <a:lnTo>
                  <a:pt x="336803" y="0"/>
                </a:lnTo>
                <a:close/>
              </a:path>
            </a:pathLst>
          </a:custGeom>
          <a:solidFill>
            <a:srgbClr val="AAB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604759" y="2979420"/>
            <a:ext cx="337185" cy="146685"/>
          </a:xfrm>
          <a:custGeom>
            <a:avLst/>
            <a:gdLst/>
            <a:ahLst/>
            <a:cxnLst/>
            <a:rect l="l" t="t" r="r" b="b"/>
            <a:pathLst>
              <a:path w="337184" h="146685">
                <a:moveTo>
                  <a:pt x="336804" y="0"/>
                </a:moveTo>
                <a:lnTo>
                  <a:pt x="0" y="0"/>
                </a:lnTo>
                <a:lnTo>
                  <a:pt x="0" y="146303"/>
                </a:lnTo>
                <a:lnTo>
                  <a:pt x="336804" y="146303"/>
                </a:lnTo>
                <a:lnTo>
                  <a:pt x="336804" y="0"/>
                </a:lnTo>
                <a:close/>
              </a:path>
            </a:pathLst>
          </a:custGeom>
          <a:solidFill>
            <a:srgbClr val="AAB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267956" y="2714244"/>
            <a:ext cx="673735" cy="146685"/>
          </a:xfrm>
          <a:custGeom>
            <a:avLst/>
            <a:gdLst/>
            <a:ahLst/>
            <a:cxnLst/>
            <a:rect l="l" t="t" r="r" b="b"/>
            <a:pathLst>
              <a:path w="673734" h="146685">
                <a:moveTo>
                  <a:pt x="673608" y="0"/>
                </a:moveTo>
                <a:lnTo>
                  <a:pt x="0" y="0"/>
                </a:lnTo>
                <a:lnTo>
                  <a:pt x="0" y="146303"/>
                </a:lnTo>
                <a:lnTo>
                  <a:pt x="673608" y="146303"/>
                </a:lnTo>
                <a:lnTo>
                  <a:pt x="673608" y="0"/>
                </a:lnTo>
                <a:close/>
              </a:path>
            </a:pathLst>
          </a:custGeom>
          <a:solidFill>
            <a:srgbClr val="AAB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594347" y="2450592"/>
            <a:ext cx="673735" cy="146685"/>
          </a:xfrm>
          <a:custGeom>
            <a:avLst/>
            <a:gdLst/>
            <a:ahLst/>
            <a:cxnLst/>
            <a:rect l="l" t="t" r="r" b="b"/>
            <a:pathLst>
              <a:path w="673734" h="146685">
                <a:moveTo>
                  <a:pt x="673607" y="0"/>
                </a:moveTo>
                <a:lnTo>
                  <a:pt x="0" y="0"/>
                </a:lnTo>
                <a:lnTo>
                  <a:pt x="0" y="146304"/>
                </a:lnTo>
                <a:lnTo>
                  <a:pt x="673607" y="146304"/>
                </a:lnTo>
                <a:lnTo>
                  <a:pt x="673607" y="0"/>
                </a:lnTo>
                <a:close/>
              </a:path>
            </a:pathLst>
          </a:custGeom>
          <a:solidFill>
            <a:srgbClr val="AAB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931152" y="2185416"/>
            <a:ext cx="337185" cy="146685"/>
          </a:xfrm>
          <a:custGeom>
            <a:avLst/>
            <a:gdLst/>
            <a:ahLst/>
            <a:cxnLst/>
            <a:rect l="l" t="t" r="r" b="b"/>
            <a:pathLst>
              <a:path w="337184" h="146685">
                <a:moveTo>
                  <a:pt x="336803" y="0"/>
                </a:moveTo>
                <a:lnTo>
                  <a:pt x="0" y="0"/>
                </a:lnTo>
                <a:lnTo>
                  <a:pt x="0" y="146304"/>
                </a:lnTo>
                <a:lnTo>
                  <a:pt x="336803" y="146304"/>
                </a:lnTo>
                <a:lnTo>
                  <a:pt x="336803" y="0"/>
                </a:lnTo>
                <a:close/>
              </a:path>
            </a:pathLst>
          </a:custGeom>
          <a:solidFill>
            <a:srgbClr val="AAB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583935" y="5628132"/>
            <a:ext cx="1010919" cy="146685"/>
          </a:xfrm>
          <a:custGeom>
            <a:avLst/>
            <a:gdLst/>
            <a:ahLst/>
            <a:cxnLst/>
            <a:rect l="l" t="t" r="r" b="b"/>
            <a:pathLst>
              <a:path w="1010920" h="146685">
                <a:moveTo>
                  <a:pt x="0" y="146303"/>
                </a:moveTo>
                <a:lnTo>
                  <a:pt x="1010412" y="146303"/>
                </a:lnTo>
                <a:lnTo>
                  <a:pt x="1010412" y="0"/>
                </a:lnTo>
                <a:lnTo>
                  <a:pt x="0" y="0"/>
                </a:lnTo>
                <a:lnTo>
                  <a:pt x="0" y="146303"/>
                </a:lnTo>
                <a:close/>
              </a:path>
            </a:pathLst>
          </a:custGeom>
          <a:solidFill>
            <a:srgbClr val="50BD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226307" y="2125979"/>
            <a:ext cx="0" cy="3708400"/>
          </a:xfrm>
          <a:custGeom>
            <a:avLst/>
            <a:gdLst/>
            <a:ahLst/>
            <a:cxnLst/>
            <a:rect l="l" t="t" r="r" b="b"/>
            <a:pathLst>
              <a:path h="3708400">
                <a:moveTo>
                  <a:pt x="0" y="3707892"/>
                </a:moveTo>
                <a:lnTo>
                  <a:pt x="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 txBox="1"/>
          <p:nvPr/>
        </p:nvSpPr>
        <p:spPr>
          <a:xfrm>
            <a:off x="3171825" y="5898286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85858"/>
                </a:solidFill>
                <a:latin typeface="Arial"/>
                <a:cs typeface="Arial"/>
              </a:rPr>
              <a:t>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613663" y="6598507"/>
            <a:ext cx="438150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" dirty="0">
                <a:latin typeface="Arial"/>
                <a:cs typeface="Arial"/>
              </a:rPr>
              <a:t>Page</a:t>
            </a:r>
            <a:r>
              <a:rPr sz="1000" spc="-65" dirty="0">
                <a:latin typeface="Arial"/>
                <a:cs typeface="Arial"/>
              </a:rPr>
              <a:t> </a:t>
            </a:r>
            <a:fld id="{81D60167-4931-47E6-BA6A-407CBD079E47}" type="slidenum">
              <a:rPr sz="1000" spc="-5" dirty="0">
                <a:latin typeface="Arial"/>
                <a:cs typeface="Arial"/>
              </a:rPr>
              <a:pPr marL="12700">
                <a:lnSpc>
                  <a:spcPct val="100000"/>
                </a:lnSpc>
              </a:pPr>
              <a:t>8</a:t>
            </a:fld>
            <a:endParaRPr sz="1000">
              <a:latin typeface="Arial"/>
              <a:cs typeface="Arial"/>
            </a:endParaRPr>
          </a:p>
        </p:txBody>
      </p:sp>
      <p:sp>
        <p:nvSpPr>
          <p:cNvPr id="132" name="object 13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133" name="object 13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  <p:sp>
        <p:nvSpPr>
          <p:cNvPr id="120" name="object 120"/>
          <p:cNvSpPr txBox="1"/>
          <p:nvPr/>
        </p:nvSpPr>
        <p:spPr>
          <a:xfrm>
            <a:off x="3845433" y="5898286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85858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4519421" y="5898286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85858"/>
                </a:solidFill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5193029" y="5898286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85858"/>
                </a:solidFill>
                <a:latin typeface="Arial"/>
                <a:cs typeface="Arial"/>
              </a:rPr>
              <a:t>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5866638" y="5898286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85858"/>
                </a:solidFill>
                <a:latin typeface="Arial"/>
                <a:cs typeface="Arial"/>
              </a:rPr>
              <a:t>8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6498082" y="589828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585858"/>
                </a:solidFill>
                <a:latin typeface="Arial"/>
                <a:cs typeface="Arial"/>
              </a:rPr>
              <a:t>10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7171690" y="589828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585858"/>
                </a:solidFill>
                <a:latin typeface="Arial"/>
                <a:cs typeface="Arial"/>
              </a:rPr>
              <a:t>12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7845679" y="589828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585858"/>
                </a:solidFill>
                <a:latin typeface="Arial"/>
                <a:cs typeface="Arial"/>
              </a:rPr>
              <a:t>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8519286" y="589828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585858"/>
                </a:solidFill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616102" y="1518548"/>
            <a:ext cx="8096884" cy="431800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1800" b="1" dirty="0">
                <a:solidFill>
                  <a:srgbClr val="004669"/>
                </a:solidFill>
                <a:latin typeface="Arial"/>
                <a:cs typeface="Arial"/>
              </a:rPr>
              <a:t>PLM </a:t>
            </a:r>
            <a:r>
              <a:rPr sz="1800" b="1" spc="-10" dirty="0">
                <a:solidFill>
                  <a:srgbClr val="004669"/>
                </a:solidFill>
                <a:latin typeface="Arial"/>
                <a:cs typeface="Arial"/>
              </a:rPr>
              <a:t>TOPICS </a:t>
            </a:r>
            <a:r>
              <a:rPr sz="1800" b="1" spc="-30" dirty="0">
                <a:solidFill>
                  <a:srgbClr val="004669"/>
                </a:solidFill>
                <a:latin typeface="Arial"/>
                <a:cs typeface="Arial"/>
              </a:rPr>
              <a:t>EDUCATORS </a:t>
            </a:r>
            <a:r>
              <a:rPr sz="1800" b="1" dirty="0">
                <a:solidFill>
                  <a:srgbClr val="004669"/>
                </a:solidFill>
                <a:latin typeface="Arial"/>
                <a:cs typeface="Arial"/>
              </a:rPr>
              <a:t>MOST </a:t>
            </a:r>
            <a:r>
              <a:rPr sz="1800" b="1" spc="-40" dirty="0">
                <a:solidFill>
                  <a:srgbClr val="004669"/>
                </a:solidFill>
                <a:latin typeface="Arial"/>
                <a:cs typeface="Arial"/>
              </a:rPr>
              <a:t>WANT </a:t>
            </a:r>
            <a:r>
              <a:rPr sz="1800" b="1" spc="-20" dirty="0">
                <a:solidFill>
                  <a:srgbClr val="004669"/>
                </a:solidFill>
                <a:latin typeface="Arial"/>
                <a:cs typeface="Arial"/>
              </a:rPr>
              <a:t>TO </a:t>
            </a:r>
            <a:r>
              <a:rPr sz="1800" b="1" spc="-5" dirty="0">
                <a:solidFill>
                  <a:srgbClr val="004669"/>
                </a:solidFill>
                <a:latin typeface="Arial"/>
                <a:cs typeface="Arial"/>
              </a:rPr>
              <a:t>COVER </a:t>
            </a:r>
            <a:r>
              <a:rPr sz="1800" b="1" dirty="0">
                <a:solidFill>
                  <a:srgbClr val="004669"/>
                </a:solidFill>
                <a:latin typeface="Arial"/>
                <a:cs typeface="Arial"/>
              </a:rPr>
              <a:t>IN FUTURE</a:t>
            </a:r>
            <a:r>
              <a:rPr sz="1800" b="1" spc="210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4669"/>
                </a:solidFill>
                <a:latin typeface="Arial"/>
                <a:cs typeface="Arial"/>
              </a:rPr>
              <a:t>COURSES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In order of importance from top to</a:t>
            </a:r>
            <a:r>
              <a:rPr sz="1400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bottom</a:t>
            </a:r>
            <a:endParaRPr sz="1400">
              <a:latin typeface="Arial"/>
              <a:cs typeface="Arial"/>
            </a:endParaRPr>
          </a:p>
          <a:p>
            <a:pPr marR="5610225" algn="r">
              <a:lnSpc>
                <a:spcPct val="100000"/>
              </a:lnSpc>
              <a:spcBef>
                <a:spcPts val="910"/>
              </a:spcBef>
            </a:pP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Design for additive</a:t>
            </a:r>
            <a:r>
              <a:rPr sz="1200" spc="-40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manufacturing</a:t>
            </a:r>
            <a:endParaRPr sz="1200">
              <a:latin typeface="Arial"/>
              <a:cs typeface="Arial"/>
            </a:endParaRPr>
          </a:p>
          <a:p>
            <a:pPr marR="5609590" algn="r">
              <a:lnSpc>
                <a:spcPct val="100000"/>
              </a:lnSpc>
              <a:spcBef>
                <a:spcPts val="645"/>
              </a:spcBef>
            </a:pP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Digital</a:t>
            </a:r>
            <a:r>
              <a:rPr sz="1200" spc="-70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manufacturing</a:t>
            </a:r>
            <a:endParaRPr sz="1200">
              <a:latin typeface="Arial"/>
              <a:cs typeface="Arial"/>
            </a:endParaRPr>
          </a:p>
          <a:p>
            <a:pPr marR="5607685" algn="r">
              <a:lnSpc>
                <a:spcPct val="100000"/>
              </a:lnSpc>
              <a:spcBef>
                <a:spcPts val="645"/>
              </a:spcBef>
            </a:pPr>
            <a:r>
              <a:rPr sz="1200" dirty="0">
                <a:solidFill>
                  <a:srgbClr val="004669"/>
                </a:solidFill>
                <a:latin typeface="Arial"/>
                <a:cs typeface="Arial"/>
              </a:rPr>
              <a:t>P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DM</a:t>
            </a:r>
            <a:endParaRPr sz="1200">
              <a:latin typeface="Arial"/>
              <a:cs typeface="Arial"/>
            </a:endParaRPr>
          </a:p>
          <a:p>
            <a:pPr marL="1347470" marR="5607685" indent="84455" algn="r">
              <a:lnSpc>
                <a:spcPts val="2090"/>
              </a:lnSpc>
              <a:spcBef>
                <a:spcPts val="170"/>
              </a:spcBef>
            </a:pP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PLM</a:t>
            </a:r>
            <a:r>
              <a:rPr sz="1200" spc="-85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processes </a:t>
            </a:r>
            <a:r>
              <a:rPr sz="1200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Data</a:t>
            </a:r>
            <a:r>
              <a:rPr sz="1200" spc="-70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analytics </a:t>
            </a:r>
            <a:r>
              <a:rPr sz="1200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Mechanical</a:t>
            </a:r>
            <a:r>
              <a:rPr sz="1200" spc="-80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CAD</a:t>
            </a:r>
            <a:endParaRPr sz="1200">
              <a:latin typeface="Arial"/>
              <a:cs typeface="Arial"/>
            </a:endParaRPr>
          </a:p>
          <a:p>
            <a:pPr marR="5609590" algn="r">
              <a:lnSpc>
                <a:spcPct val="100000"/>
              </a:lnSpc>
              <a:spcBef>
                <a:spcPts val="459"/>
              </a:spcBef>
            </a:pP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Systems engineering </a:t>
            </a:r>
            <a:r>
              <a:rPr sz="1200" dirty="0">
                <a:solidFill>
                  <a:srgbClr val="004669"/>
                </a:solidFill>
                <a:latin typeface="Arial"/>
                <a:cs typeface="Arial"/>
              </a:rPr>
              <a:t>or</a:t>
            </a:r>
            <a:r>
              <a:rPr sz="1200" spc="-75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MBSE</a:t>
            </a:r>
            <a:endParaRPr sz="1200">
              <a:latin typeface="Arial"/>
              <a:cs typeface="Arial"/>
            </a:endParaRPr>
          </a:p>
          <a:p>
            <a:pPr marR="5609590" algn="r">
              <a:lnSpc>
                <a:spcPct val="100000"/>
              </a:lnSpc>
              <a:spcBef>
                <a:spcPts val="645"/>
              </a:spcBef>
            </a:pP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MBD or</a:t>
            </a:r>
            <a:r>
              <a:rPr sz="1200" spc="-95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MBE</a:t>
            </a:r>
            <a:endParaRPr sz="1200">
              <a:latin typeface="Arial"/>
              <a:cs typeface="Arial"/>
            </a:endParaRPr>
          </a:p>
          <a:p>
            <a:pPr marR="5609590" algn="r">
              <a:lnSpc>
                <a:spcPct val="100000"/>
              </a:lnSpc>
              <a:spcBef>
                <a:spcPts val="645"/>
              </a:spcBef>
            </a:pP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Data</a:t>
            </a:r>
            <a:r>
              <a:rPr sz="1200" spc="-65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visualization</a:t>
            </a:r>
            <a:endParaRPr sz="1200">
              <a:latin typeface="Arial"/>
              <a:cs typeface="Arial"/>
            </a:endParaRPr>
          </a:p>
          <a:p>
            <a:pPr marR="5608320" algn="r">
              <a:lnSpc>
                <a:spcPct val="100000"/>
              </a:lnSpc>
              <a:spcBef>
                <a:spcPts val="650"/>
              </a:spcBef>
            </a:pP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CAM &amp;</a:t>
            </a:r>
            <a:r>
              <a:rPr sz="1200" spc="-85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NC</a:t>
            </a:r>
            <a:endParaRPr sz="1200">
              <a:latin typeface="Arial"/>
              <a:cs typeface="Arial"/>
            </a:endParaRPr>
          </a:p>
          <a:p>
            <a:pPr marR="5609590" algn="r">
              <a:lnSpc>
                <a:spcPct val="100000"/>
              </a:lnSpc>
              <a:spcBef>
                <a:spcPts val="645"/>
              </a:spcBef>
            </a:pP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Manufacturing</a:t>
            </a:r>
            <a:r>
              <a:rPr sz="1200" spc="-70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planning</a:t>
            </a:r>
            <a:endParaRPr sz="1200">
              <a:latin typeface="Arial"/>
              <a:cs typeface="Arial"/>
            </a:endParaRPr>
          </a:p>
          <a:p>
            <a:pPr marR="5607685" algn="r">
              <a:lnSpc>
                <a:spcPct val="100000"/>
              </a:lnSpc>
              <a:spcBef>
                <a:spcPts val="645"/>
              </a:spcBef>
            </a:pP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CAE</a:t>
            </a:r>
            <a:endParaRPr sz="1200">
              <a:latin typeface="Arial"/>
              <a:cs typeface="Arial"/>
            </a:endParaRPr>
          </a:p>
          <a:p>
            <a:pPr marR="5608955" algn="r">
              <a:lnSpc>
                <a:spcPct val="100000"/>
              </a:lnSpc>
              <a:spcBef>
                <a:spcPts val="645"/>
              </a:spcBef>
            </a:pP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Electrical</a:t>
            </a:r>
            <a:r>
              <a:rPr sz="1200" spc="-70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CAD</a:t>
            </a:r>
            <a:endParaRPr sz="1200">
              <a:latin typeface="Arial"/>
              <a:cs typeface="Arial"/>
            </a:endParaRPr>
          </a:p>
          <a:p>
            <a:pPr marR="5608320" algn="r">
              <a:lnSpc>
                <a:spcPct val="100000"/>
              </a:lnSpc>
              <a:spcBef>
                <a:spcPts val="645"/>
              </a:spcBef>
            </a:pPr>
            <a:r>
              <a:rPr sz="1200" dirty="0">
                <a:solidFill>
                  <a:srgbClr val="004669"/>
                </a:solidFill>
                <a:latin typeface="Arial"/>
                <a:cs typeface="Arial"/>
              </a:rPr>
              <a:t>A</a:t>
            </a:r>
            <a:r>
              <a:rPr sz="1200" spc="-15" dirty="0">
                <a:solidFill>
                  <a:srgbClr val="004669"/>
                </a:solidFill>
                <a:latin typeface="Arial"/>
                <a:cs typeface="Arial"/>
              </a:rPr>
              <a:t>L</a:t>
            </a:r>
            <a:r>
              <a:rPr sz="1200" dirty="0">
                <a:solidFill>
                  <a:srgbClr val="004669"/>
                </a:solidFill>
                <a:latin typeface="Arial"/>
                <a:cs typeface="Arial"/>
              </a:rPr>
              <a:t>M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129" name="object 129"/>
          <p:cNvGraphicFramePr>
            <a:graphicFrameLocks noGrp="1"/>
          </p:cNvGraphicFramePr>
          <p:nvPr/>
        </p:nvGraphicFramePr>
        <p:xfrm>
          <a:off x="9124188" y="2125979"/>
          <a:ext cx="2595245" cy="1853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5245"/>
              </a:tblGrid>
              <a:tr h="351790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most</a:t>
                      </a:r>
                      <a:r>
                        <a:rPr sz="1400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important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319F9F"/>
                    </a:solidFill>
                  </a:tcPr>
                </a:tc>
              </a:tr>
              <a:tr h="389255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572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631846"/>
                    </a:solidFill>
                  </a:tcPr>
                </a:tc>
              </a:tr>
              <a:tr h="384810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800"/>
                    </a:solidFill>
                  </a:tcPr>
                </a:tc>
              </a:tr>
              <a:tr h="379730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191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AAB413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least</a:t>
                      </a:r>
                      <a:r>
                        <a:rPr sz="1400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important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1915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50BDD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40180"/>
            <a:ext cx="12198350" cy="4753610"/>
          </a:xfrm>
          <a:custGeom>
            <a:avLst/>
            <a:gdLst/>
            <a:ahLst/>
            <a:cxnLst/>
            <a:rect l="l" t="t" r="r" b="b"/>
            <a:pathLst>
              <a:path w="12198350" h="4753610">
                <a:moveTo>
                  <a:pt x="0" y="4753356"/>
                </a:moveTo>
                <a:lnTo>
                  <a:pt x="12198096" y="4753356"/>
                </a:lnTo>
                <a:lnTo>
                  <a:pt x="12198096" y="0"/>
                </a:lnTo>
                <a:lnTo>
                  <a:pt x="0" y="0"/>
                </a:lnTo>
                <a:lnTo>
                  <a:pt x="0" y="4753356"/>
                </a:lnTo>
                <a:close/>
              </a:path>
            </a:pathLst>
          </a:custGeom>
          <a:solidFill>
            <a:srgbClr val="A4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3663" y="411861"/>
            <a:ext cx="456501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0636D"/>
                </a:solidFill>
              </a:rPr>
              <a:t>Closing the engineering skills gap  State of</a:t>
            </a:r>
            <a:r>
              <a:rPr sz="2200" spc="20" dirty="0">
                <a:solidFill>
                  <a:srgbClr val="00636D"/>
                </a:solidFill>
              </a:rPr>
              <a:t> </a:t>
            </a:r>
            <a:r>
              <a:rPr sz="2200" spc="-5" dirty="0">
                <a:solidFill>
                  <a:srgbClr val="00636D"/>
                </a:solidFill>
              </a:rPr>
              <a:t>Engineering</a:t>
            </a:r>
            <a:endParaRPr sz="2200"/>
          </a:p>
        </p:txBody>
      </p:sp>
      <p:sp>
        <p:nvSpPr>
          <p:cNvPr id="4" name="object 4"/>
          <p:cNvSpPr/>
          <p:nvPr/>
        </p:nvSpPr>
        <p:spPr>
          <a:xfrm>
            <a:off x="9147047" y="2301239"/>
            <a:ext cx="2559557" cy="32910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28059" y="2270760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4007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28059" y="2491739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4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28059" y="2779776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28059" y="3066288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28059" y="3352800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28059" y="3640835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28059" y="3927347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28059" y="4215384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28059" y="4501896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28059" y="4788408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064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28059" y="5076444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28059" y="5362955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28059" y="5649467"/>
            <a:ext cx="0" cy="66040"/>
          </a:xfrm>
          <a:custGeom>
            <a:avLst/>
            <a:gdLst/>
            <a:ahLst/>
            <a:cxnLst/>
            <a:rect l="l" t="t" r="r" b="b"/>
            <a:pathLst>
              <a:path h="66039">
                <a:moveTo>
                  <a:pt x="0" y="0"/>
                </a:moveTo>
                <a:lnTo>
                  <a:pt x="0" y="65531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363211" y="2270760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4007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363211" y="2491739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4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363211" y="2779776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363211" y="3066288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63211" y="3352800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63211" y="3640835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363211" y="3927347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363211" y="4215384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363211" y="4501896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63211" y="4788408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064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363211" y="5076444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363211" y="5362955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363211" y="5649467"/>
            <a:ext cx="0" cy="66040"/>
          </a:xfrm>
          <a:custGeom>
            <a:avLst/>
            <a:gdLst/>
            <a:ahLst/>
            <a:cxnLst/>
            <a:rect l="l" t="t" r="r" b="b"/>
            <a:pathLst>
              <a:path h="66039">
                <a:moveTo>
                  <a:pt x="0" y="0"/>
                </a:moveTo>
                <a:lnTo>
                  <a:pt x="0" y="65531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198364" y="2270760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4007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198364" y="2491739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4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198364" y="2779776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198364" y="3066288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98364" y="3352800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198364" y="3640835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198364" y="3927347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198364" y="4215384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198364" y="4501896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198364" y="4788408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064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198364" y="5076444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198364" y="5362955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198364" y="5649467"/>
            <a:ext cx="0" cy="66040"/>
          </a:xfrm>
          <a:custGeom>
            <a:avLst/>
            <a:gdLst/>
            <a:ahLst/>
            <a:cxnLst/>
            <a:rect l="l" t="t" r="r" b="b"/>
            <a:pathLst>
              <a:path h="66039">
                <a:moveTo>
                  <a:pt x="0" y="0"/>
                </a:moveTo>
                <a:lnTo>
                  <a:pt x="0" y="65531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035040" y="2270760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4007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035040" y="2491739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4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035040" y="2779776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035040" y="3066288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035040" y="3352800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035040" y="3640835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035040" y="3927347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035040" y="4215384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035040" y="4501896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035040" y="4788408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064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035040" y="5076444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035040" y="5362955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035040" y="5649467"/>
            <a:ext cx="0" cy="66040"/>
          </a:xfrm>
          <a:custGeom>
            <a:avLst/>
            <a:gdLst/>
            <a:ahLst/>
            <a:cxnLst/>
            <a:rect l="l" t="t" r="r" b="b"/>
            <a:pathLst>
              <a:path h="66039">
                <a:moveTo>
                  <a:pt x="0" y="0"/>
                </a:moveTo>
                <a:lnTo>
                  <a:pt x="0" y="65531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870192" y="2270760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4007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870192" y="2491739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4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870192" y="2779776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870192" y="3066288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870192" y="3352800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870192" y="3640835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870192" y="3927347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870192" y="4215384"/>
            <a:ext cx="0" cy="1499870"/>
          </a:xfrm>
          <a:custGeom>
            <a:avLst/>
            <a:gdLst/>
            <a:ahLst/>
            <a:cxnLst/>
            <a:rect l="l" t="t" r="r" b="b"/>
            <a:pathLst>
              <a:path h="1499870">
                <a:moveTo>
                  <a:pt x="0" y="0"/>
                </a:moveTo>
                <a:lnTo>
                  <a:pt x="0" y="1499616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705343" y="2270760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4007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705343" y="2491739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4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705343" y="2779776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3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705343" y="3066288"/>
            <a:ext cx="0" cy="2649220"/>
          </a:xfrm>
          <a:custGeom>
            <a:avLst/>
            <a:gdLst/>
            <a:ahLst/>
            <a:cxnLst/>
            <a:rect l="l" t="t" r="r" b="b"/>
            <a:pathLst>
              <a:path h="2649220">
                <a:moveTo>
                  <a:pt x="0" y="0"/>
                </a:moveTo>
                <a:lnTo>
                  <a:pt x="0" y="2648712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540495" y="2270760"/>
            <a:ext cx="0" cy="3444240"/>
          </a:xfrm>
          <a:custGeom>
            <a:avLst/>
            <a:gdLst/>
            <a:ahLst/>
            <a:cxnLst/>
            <a:rect l="l" t="t" r="r" b="b"/>
            <a:pathLst>
              <a:path h="3444240">
                <a:moveTo>
                  <a:pt x="0" y="0"/>
                </a:moveTo>
                <a:lnTo>
                  <a:pt x="0" y="344424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691383" y="5492496"/>
            <a:ext cx="3426460" cy="157480"/>
          </a:xfrm>
          <a:custGeom>
            <a:avLst/>
            <a:gdLst/>
            <a:ahLst/>
            <a:cxnLst/>
            <a:rect l="l" t="t" r="r" b="b"/>
            <a:pathLst>
              <a:path w="3426460" h="157479">
                <a:moveTo>
                  <a:pt x="3425952" y="0"/>
                </a:moveTo>
                <a:lnTo>
                  <a:pt x="0" y="0"/>
                </a:lnTo>
                <a:lnTo>
                  <a:pt x="0" y="156971"/>
                </a:lnTo>
                <a:lnTo>
                  <a:pt x="3425952" y="156971"/>
                </a:lnTo>
                <a:lnTo>
                  <a:pt x="3425952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691383" y="5205984"/>
            <a:ext cx="3677920" cy="157480"/>
          </a:xfrm>
          <a:custGeom>
            <a:avLst/>
            <a:gdLst/>
            <a:ahLst/>
            <a:cxnLst/>
            <a:rect l="l" t="t" r="r" b="b"/>
            <a:pathLst>
              <a:path w="3677920" h="157479">
                <a:moveTo>
                  <a:pt x="3677412" y="0"/>
                </a:moveTo>
                <a:lnTo>
                  <a:pt x="0" y="0"/>
                </a:lnTo>
                <a:lnTo>
                  <a:pt x="0" y="156972"/>
                </a:lnTo>
                <a:lnTo>
                  <a:pt x="3677412" y="156972"/>
                </a:lnTo>
                <a:lnTo>
                  <a:pt x="3677412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691383" y="4919471"/>
            <a:ext cx="3761740" cy="157480"/>
          </a:xfrm>
          <a:custGeom>
            <a:avLst/>
            <a:gdLst/>
            <a:ahLst/>
            <a:cxnLst/>
            <a:rect l="l" t="t" r="r" b="b"/>
            <a:pathLst>
              <a:path w="3761740" h="157479">
                <a:moveTo>
                  <a:pt x="3761231" y="0"/>
                </a:moveTo>
                <a:lnTo>
                  <a:pt x="0" y="0"/>
                </a:lnTo>
                <a:lnTo>
                  <a:pt x="0" y="156971"/>
                </a:lnTo>
                <a:lnTo>
                  <a:pt x="3761231" y="156971"/>
                </a:lnTo>
                <a:lnTo>
                  <a:pt x="3761231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691383" y="4631435"/>
            <a:ext cx="3843654" cy="157480"/>
          </a:xfrm>
          <a:custGeom>
            <a:avLst/>
            <a:gdLst/>
            <a:ahLst/>
            <a:cxnLst/>
            <a:rect l="l" t="t" r="r" b="b"/>
            <a:pathLst>
              <a:path w="3843654" h="157479">
                <a:moveTo>
                  <a:pt x="3843528" y="0"/>
                </a:moveTo>
                <a:lnTo>
                  <a:pt x="0" y="0"/>
                </a:lnTo>
                <a:lnTo>
                  <a:pt x="0" y="156971"/>
                </a:lnTo>
                <a:lnTo>
                  <a:pt x="3843528" y="156971"/>
                </a:lnTo>
                <a:lnTo>
                  <a:pt x="3843528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691383" y="4344923"/>
            <a:ext cx="3843654" cy="157480"/>
          </a:xfrm>
          <a:custGeom>
            <a:avLst/>
            <a:gdLst/>
            <a:ahLst/>
            <a:cxnLst/>
            <a:rect l="l" t="t" r="r" b="b"/>
            <a:pathLst>
              <a:path w="3843654" h="157479">
                <a:moveTo>
                  <a:pt x="3843528" y="0"/>
                </a:moveTo>
                <a:lnTo>
                  <a:pt x="0" y="0"/>
                </a:lnTo>
                <a:lnTo>
                  <a:pt x="0" y="156971"/>
                </a:lnTo>
                <a:lnTo>
                  <a:pt x="3843528" y="156971"/>
                </a:lnTo>
                <a:lnTo>
                  <a:pt x="3843528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691383" y="4058411"/>
            <a:ext cx="4262755" cy="157480"/>
          </a:xfrm>
          <a:custGeom>
            <a:avLst/>
            <a:gdLst/>
            <a:ahLst/>
            <a:cxnLst/>
            <a:rect l="l" t="t" r="r" b="b"/>
            <a:pathLst>
              <a:path w="4262755" h="157479">
                <a:moveTo>
                  <a:pt x="4262628" y="0"/>
                </a:moveTo>
                <a:lnTo>
                  <a:pt x="0" y="0"/>
                </a:lnTo>
                <a:lnTo>
                  <a:pt x="0" y="156971"/>
                </a:lnTo>
                <a:lnTo>
                  <a:pt x="4262628" y="156971"/>
                </a:lnTo>
                <a:lnTo>
                  <a:pt x="4262628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691383" y="3770376"/>
            <a:ext cx="4262755" cy="157480"/>
          </a:xfrm>
          <a:custGeom>
            <a:avLst/>
            <a:gdLst/>
            <a:ahLst/>
            <a:cxnLst/>
            <a:rect l="l" t="t" r="r" b="b"/>
            <a:pathLst>
              <a:path w="4262755" h="157479">
                <a:moveTo>
                  <a:pt x="4262628" y="0"/>
                </a:moveTo>
                <a:lnTo>
                  <a:pt x="0" y="0"/>
                </a:lnTo>
                <a:lnTo>
                  <a:pt x="0" y="156972"/>
                </a:lnTo>
                <a:lnTo>
                  <a:pt x="4262628" y="156972"/>
                </a:lnTo>
                <a:lnTo>
                  <a:pt x="4262628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691383" y="3483864"/>
            <a:ext cx="4345305" cy="157480"/>
          </a:xfrm>
          <a:custGeom>
            <a:avLst/>
            <a:gdLst/>
            <a:ahLst/>
            <a:cxnLst/>
            <a:rect l="l" t="t" r="r" b="b"/>
            <a:pathLst>
              <a:path w="4345305" h="157479">
                <a:moveTo>
                  <a:pt x="4344924" y="0"/>
                </a:moveTo>
                <a:lnTo>
                  <a:pt x="0" y="0"/>
                </a:lnTo>
                <a:lnTo>
                  <a:pt x="0" y="156972"/>
                </a:lnTo>
                <a:lnTo>
                  <a:pt x="4344924" y="156972"/>
                </a:lnTo>
                <a:lnTo>
                  <a:pt x="4344924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691383" y="3195827"/>
            <a:ext cx="4429125" cy="157480"/>
          </a:xfrm>
          <a:custGeom>
            <a:avLst/>
            <a:gdLst/>
            <a:ahLst/>
            <a:cxnLst/>
            <a:rect l="l" t="t" r="r" b="b"/>
            <a:pathLst>
              <a:path w="4429125" h="157479">
                <a:moveTo>
                  <a:pt x="4428744" y="0"/>
                </a:moveTo>
                <a:lnTo>
                  <a:pt x="0" y="0"/>
                </a:lnTo>
                <a:lnTo>
                  <a:pt x="0" y="156972"/>
                </a:lnTo>
                <a:lnTo>
                  <a:pt x="4428744" y="156972"/>
                </a:lnTo>
                <a:lnTo>
                  <a:pt x="4428744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691383" y="2909316"/>
            <a:ext cx="5097780" cy="157480"/>
          </a:xfrm>
          <a:custGeom>
            <a:avLst/>
            <a:gdLst/>
            <a:ahLst/>
            <a:cxnLst/>
            <a:rect l="l" t="t" r="r" b="b"/>
            <a:pathLst>
              <a:path w="5097780" h="157480">
                <a:moveTo>
                  <a:pt x="5097780" y="0"/>
                </a:moveTo>
                <a:lnTo>
                  <a:pt x="0" y="0"/>
                </a:lnTo>
                <a:lnTo>
                  <a:pt x="0" y="156972"/>
                </a:lnTo>
                <a:lnTo>
                  <a:pt x="5097780" y="156972"/>
                </a:lnTo>
                <a:lnTo>
                  <a:pt x="5097780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691383" y="2622804"/>
            <a:ext cx="5431790" cy="157480"/>
          </a:xfrm>
          <a:custGeom>
            <a:avLst/>
            <a:gdLst/>
            <a:ahLst/>
            <a:cxnLst/>
            <a:rect l="l" t="t" r="r" b="b"/>
            <a:pathLst>
              <a:path w="5431790" h="157480">
                <a:moveTo>
                  <a:pt x="5431536" y="0"/>
                </a:moveTo>
                <a:lnTo>
                  <a:pt x="0" y="0"/>
                </a:lnTo>
                <a:lnTo>
                  <a:pt x="0" y="156972"/>
                </a:lnTo>
                <a:lnTo>
                  <a:pt x="5431536" y="156972"/>
                </a:lnTo>
                <a:lnTo>
                  <a:pt x="5431536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691383" y="2334767"/>
            <a:ext cx="5515610" cy="157480"/>
          </a:xfrm>
          <a:custGeom>
            <a:avLst/>
            <a:gdLst/>
            <a:ahLst/>
            <a:cxnLst/>
            <a:rect l="l" t="t" r="r" b="b"/>
            <a:pathLst>
              <a:path w="5515609" h="157480">
                <a:moveTo>
                  <a:pt x="5515356" y="0"/>
                </a:moveTo>
                <a:lnTo>
                  <a:pt x="0" y="0"/>
                </a:lnTo>
                <a:lnTo>
                  <a:pt x="0" y="156972"/>
                </a:lnTo>
                <a:lnTo>
                  <a:pt x="5515356" y="156972"/>
                </a:lnTo>
                <a:lnTo>
                  <a:pt x="5515356" y="0"/>
                </a:lnTo>
                <a:close/>
              </a:path>
            </a:pathLst>
          </a:custGeom>
          <a:solidFill>
            <a:srgbClr val="319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691383" y="2270760"/>
            <a:ext cx="0" cy="3444240"/>
          </a:xfrm>
          <a:custGeom>
            <a:avLst/>
            <a:gdLst/>
            <a:ahLst/>
            <a:cxnLst/>
            <a:rect l="l" t="t" r="r" b="b"/>
            <a:pathLst>
              <a:path h="3444240">
                <a:moveTo>
                  <a:pt x="0" y="3444240"/>
                </a:moveTo>
                <a:lnTo>
                  <a:pt x="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6181471" y="5463641"/>
            <a:ext cx="332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04040"/>
                </a:solidFill>
                <a:latin typeface="Arial"/>
                <a:cs typeface="Arial"/>
              </a:rPr>
              <a:t>41%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613663" y="6598507"/>
            <a:ext cx="438150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" dirty="0">
                <a:latin typeface="Arial"/>
                <a:cs typeface="Arial"/>
              </a:rPr>
              <a:t>Page</a:t>
            </a:r>
            <a:r>
              <a:rPr sz="1000" spc="-65" dirty="0">
                <a:latin typeface="Arial"/>
                <a:cs typeface="Arial"/>
              </a:rPr>
              <a:t> </a:t>
            </a:r>
            <a:fld id="{81D60167-4931-47E6-BA6A-407CBD079E47}" type="slidenum">
              <a:rPr sz="1000" spc="-5" dirty="0">
                <a:latin typeface="Arial"/>
                <a:cs typeface="Arial"/>
              </a:rPr>
              <a:pPr marL="12700">
                <a:lnSpc>
                  <a:spcPct val="100000"/>
                </a:lnSpc>
              </a:pPr>
              <a:t>9</a:t>
            </a:fld>
            <a:endParaRPr sz="1000">
              <a:latin typeface="Arial"/>
              <a:cs typeface="Arial"/>
            </a:endParaRPr>
          </a:p>
        </p:txBody>
      </p:sp>
      <p:sp>
        <p:nvSpPr>
          <p:cNvPr id="107" name="object 10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108" name="object 10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  <p:sp>
        <p:nvSpPr>
          <p:cNvPr id="84" name="object 84"/>
          <p:cNvSpPr txBox="1"/>
          <p:nvPr/>
        </p:nvSpPr>
        <p:spPr>
          <a:xfrm>
            <a:off x="6432296" y="5176520"/>
            <a:ext cx="332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04040"/>
                </a:solidFill>
                <a:latin typeface="Arial"/>
                <a:cs typeface="Arial"/>
              </a:rPr>
              <a:t>44%</a:t>
            </a:r>
            <a:endParaRPr sz="12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6515861" y="4889372"/>
            <a:ext cx="332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04040"/>
                </a:solidFill>
                <a:latin typeface="Arial"/>
                <a:cs typeface="Arial"/>
              </a:rPr>
              <a:t>45%</a:t>
            </a:r>
            <a:endParaRPr sz="12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6599301" y="4602226"/>
            <a:ext cx="332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04040"/>
                </a:solidFill>
                <a:latin typeface="Arial"/>
                <a:cs typeface="Arial"/>
              </a:rPr>
              <a:t>46%</a:t>
            </a:r>
            <a:endParaRPr sz="12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599301" y="4315205"/>
            <a:ext cx="332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04040"/>
                </a:solidFill>
                <a:latin typeface="Arial"/>
                <a:cs typeface="Arial"/>
              </a:rPr>
              <a:t>46%</a:t>
            </a:r>
            <a:endParaRPr sz="12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017257" y="4028058"/>
            <a:ext cx="332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04040"/>
                </a:solidFill>
                <a:latin typeface="Arial"/>
                <a:cs typeface="Arial"/>
              </a:rPr>
              <a:t>51%</a:t>
            </a:r>
            <a:endParaRPr sz="12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017257" y="3740911"/>
            <a:ext cx="332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04040"/>
                </a:solidFill>
                <a:latin typeface="Arial"/>
                <a:cs typeface="Arial"/>
              </a:rPr>
              <a:t>51%</a:t>
            </a:r>
            <a:endParaRPr sz="12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100696" y="3453765"/>
            <a:ext cx="332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04040"/>
                </a:solidFill>
                <a:latin typeface="Arial"/>
                <a:cs typeface="Arial"/>
              </a:rPr>
              <a:t>52%</a:t>
            </a:r>
            <a:endParaRPr sz="12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7184263" y="3166617"/>
            <a:ext cx="332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04040"/>
                </a:solidFill>
                <a:latin typeface="Arial"/>
                <a:cs typeface="Arial"/>
              </a:rPr>
              <a:t>53%</a:t>
            </a:r>
            <a:endParaRPr sz="12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852918" y="2879597"/>
            <a:ext cx="332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04040"/>
                </a:solidFill>
                <a:latin typeface="Arial"/>
                <a:cs typeface="Arial"/>
              </a:rPr>
              <a:t>61%</a:t>
            </a:r>
            <a:endParaRPr sz="12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8187055" y="2591765"/>
            <a:ext cx="3327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04040"/>
                </a:solidFill>
                <a:latin typeface="Arial"/>
                <a:cs typeface="Arial"/>
              </a:rPr>
              <a:t>65%</a:t>
            </a:r>
            <a:endParaRPr sz="12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8270493" y="2304745"/>
            <a:ext cx="3327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04040"/>
                </a:solidFill>
                <a:latin typeface="Arial"/>
                <a:cs typeface="Arial"/>
              </a:rPr>
              <a:t>66%</a:t>
            </a:r>
            <a:endParaRPr sz="12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2569845" y="5780328"/>
            <a:ext cx="2438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585858"/>
                </a:solidFill>
                <a:latin typeface="Arial"/>
                <a:cs typeface="Arial"/>
              </a:rPr>
              <a:t>0%</a:t>
            </a:r>
            <a:endParaRPr sz="12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3363214" y="5780328"/>
            <a:ext cx="330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585858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srgbClr val="585858"/>
                </a:solidFill>
                <a:latin typeface="Arial"/>
                <a:cs typeface="Arial"/>
              </a:rPr>
              <a:t>0%</a:t>
            </a:r>
            <a:endParaRPr sz="12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4199001" y="5780328"/>
            <a:ext cx="330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585858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srgbClr val="585858"/>
                </a:solidFill>
                <a:latin typeface="Arial"/>
                <a:cs typeface="Arial"/>
              </a:rPr>
              <a:t>0%</a:t>
            </a:r>
            <a:endParaRPr sz="120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5034788" y="5780328"/>
            <a:ext cx="330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585858"/>
                </a:solidFill>
                <a:latin typeface="Arial"/>
                <a:cs typeface="Arial"/>
              </a:rPr>
              <a:t>3</a:t>
            </a:r>
            <a:r>
              <a:rPr sz="1200" spc="-5" dirty="0">
                <a:solidFill>
                  <a:srgbClr val="585858"/>
                </a:solidFill>
                <a:latin typeface="Arial"/>
                <a:cs typeface="Arial"/>
              </a:rPr>
              <a:t>0%</a:t>
            </a:r>
            <a:endParaRPr sz="120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5870194" y="5780328"/>
            <a:ext cx="330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585858"/>
                </a:solidFill>
                <a:latin typeface="Arial"/>
                <a:cs typeface="Arial"/>
              </a:rPr>
              <a:t>4</a:t>
            </a:r>
            <a:r>
              <a:rPr sz="1200" spc="-5" dirty="0">
                <a:solidFill>
                  <a:srgbClr val="585858"/>
                </a:solidFill>
                <a:latin typeface="Arial"/>
                <a:cs typeface="Arial"/>
              </a:rPr>
              <a:t>0%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6705981" y="5780328"/>
            <a:ext cx="330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585858"/>
                </a:solidFill>
                <a:latin typeface="Arial"/>
                <a:cs typeface="Arial"/>
              </a:rPr>
              <a:t>5</a:t>
            </a:r>
            <a:r>
              <a:rPr sz="1200" spc="-5" dirty="0">
                <a:solidFill>
                  <a:srgbClr val="585858"/>
                </a:solidFill>
                <a:latin typeface="Arial"/>
                <a:cs typeface="Arial"/>
              </a:rPr>
              <a:t>0%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7541768" y="5780328"/>
            <a:ext cx="330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585858"/>
                </a:solidFill>
                <a:latin typeface="Arial"/>
                <a:cs typeface="Arial"/>
              </a:rPr>
              <a:t>6</a:t>
            </a:r>
            <a:r>
              <a:rPr sz="1200" spc="-5" dirty="0">
                <a:solidFill>
                  <a:srgbClr val="585858"/>
                </a:solidFill>
                <a:latin typeface="Arial"/>
                <a:cs typeface="Arial"/>
              </a:rPr>
              <a:t>0%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8377173" y="5780328"/>
            <a:ext cx="330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585858"/>
                </a:solidFill>
                <a:latin typeface="Arial"/>
                <a:cs typeface="Arial"/>
              </a:rPr>
              <a:t>7</a:t>
            </a:r>
            <a:r>
              <a:rPr sz="1200" spc="-5" dirty="0">
                <a:solidFill>
                  <a:srgbClr val="585858"/>
                </a:solidFill>
                <a:latin typeface="Arial"/>
                <a:cs typeface="Arial"/>
              </a:rPr>
              <a:t>0%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698703" y="2192781"/>
            <a:ext cx="1877060" cy="3470910"/>
          </a:xfrm>
          <a:prstGeom prst="rect">
            <a:avLst/>
          </a:prstGeom>
        </p:spPr>
        <p:txBody>
          <a:bodyPr vert="horz" wrap="square" lIns="0" tIns="116839" rIns="0" bIns="0" rtlCol="0">
            <a:spAutoFit/>
          </a:bodyPr>
          <a:lstStyle/>
          <a:p>
            <a:pPr marL="88265">
              <a:lnSpc>
                <a:spcPct val="100000"/>
              </a:lnSpc>
              <a:spcBef>
                <a:spcPts val="919"/>
              </a:spcBef>
            </a:pP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Product </a:t>
            </a:r>
            <a:r>
              <a:rPr sz="1200" dirty="0">
                <a:solidFill>
                  <a:srgbClr val="004669"/>
                </a:solidFill>
                <a:latin typeface="Arial"/>
                <a:cs typeface="Arial"/>
              </a:rPr>
              <a:t>cost</a:t>
            </a:r>
            <a:r>
              <a:rPr sz="1200" spc="-105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management</a:t>
            </a:r>
            <a:endParaRPr sz="1200">
              <a:latin typeface="Arial"/>
              <a:cs typeface="Arial"/>
            </a:endParaRPr>
          </a:p>
          <a:p>
            <a:pPr marL="12700" marR="5715" indent="734695" algn="r">
              <a:lnSpc>
                <a:spcPct val="157000"/>
              </a:lnSpc>
            </a:pP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Ma</a:t>
            </a:r>
            <a:r>
              <a:rPr sz="1200" spc="-15" dirty="0">
                <a:solidFill>
                  <a:srgbClr val="004669"/>
                </a:solidFill>
                <a:latin typeface="Arial"/>
                <a:cs typeface="Arial"/>
              </a:rPr>
              <a:t>nu</a:t>
            </a:r>
            <a:r>
              <a:rPr sz="1200" dirty="0">
                <a:solidFill>
                  <a:srgbClr val="004669"/>
                </a:solidFill>
                <a:latin typeface="Arial"/>
                <a:cs typeface="Arial"/>
              </a:rPr>
              <a:t>f</a:t>
            </a:r>
            <a:r>
              <a:rPr sz="1200" spc="5" dirty="0">
                <a:solidFill>
                  <a:srgbClr val="004669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004669"/>
                </a:solidFill>
                <a:latin typeface="Arial"/>
                <a:cs typeface="Arial"/>
              </a:rPr>
              <a:t>c</a:t>
            </a:r>
            <a:r>
              <a:rPr sz="1200" spc="-10" dirty="0">
                <a:solidFill>
                  <a:srgbClr val="004669"/>
                </a:solidFill>
                <a:latin typeface="Arial"/>
                <a:cs typeface="Arial"/>
              </a:rPr>
              <a:t>t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ur</a:t>
            </a:r>
            <a:r>
              <a:rPr sz="1200" spc="-20" dirty="0">
                <a:solidFill>
                  <a:srgbClr val="004669"/>
                </a:solidFill>
                <a:latin typeface="Arial"/>
                <a:cs typeface="Arial"/>
              </a:rPr>
              <a:t>a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bi</a:t>
            </a:r>
            <a:r>
              <a:rPr sz="1200" spc="-10" dirty="0">
                <a:solidFill>
                  <a:srgbClr val="004669"/>
                </a:solidFill>
                <a:latin typeface="Arial"/>
                <a:cs typeface="Arial"/>
              </a:rPr>
              <a:t>l</a:t>
            </a:r>
            <a:r>
              <a:rPr sz="1200" dirty="0">
                <a:solidFill>
                  <a:srgbClr val="004669"/>
                </a:solidFill>
                <a:latin typeface="Arial"/>
                <a:cs typeface="Arial"/>
              </a:rPr>
              <a:t>ty 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Specifics about</a:t>
            </a:r>
            <a:r>
              <a:rPr sz="1200" spc="-45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4669"/>
                </a:solidFill>
                <a:latin typeface="Arial"/>
                <a:cs typeface="Arial"/>
              </a:rPr>
              <a:t>my</a:t>
            </a:r>
            <a:r>
              <a:rPr sz="1200" spc="-20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industry </a:t>
            </a:r>
            <a:r>
              <a:rPr sz="1200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Project</a:t>
            </a:r>
            <a:r>
              <a:rPr sz="1200" spc="-80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management</a:t>
            </a:r>
            <a:endParaRPr sz="1200">
              <a:latin typeface="Arial"/>
              <a:cs typeface="Arial"/>
            </a:endParaRPr>
          </a:p>
          <a:p>
            <a:pPr marL="1524635" marR="5080" algn="just">
              <a:lnSpc>
                <a:spcPct val="157000"/>
              </a:lnSpc>
            </a:pPr>
            <a:r>
              <a:rPr sz="1200" dirty="0">
                <a:solidFill>
                  <a:srgbClr val="004669"/>
                </a:solidFill>
                <a:latin typeface="Arial"/>
                <a:cs typeface="Arial"/>
              </a:rPr>
              <a:t>P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DM  CAM  PLM  </a:t>
            </a:r>
            <a:r>
              <a:rPr sz="1200" dirty="0">
                <a:solidFill>
                  <a:srgbClr val="004669"/>
                </a:solidFill>
                <a:latin typeface="Arial"/>
                <a:cs typeface="Arial"/>
              </a:rPr>
              <a:t>CAE</a:t>
            </a:r>
            <a:endParaRPr sz="1200">
              <a:latin typeface="Arial"/>
              <a:cs typeface="Arial"/>
            </a:endParaRPr>
          </a:p>
          <a:p>
            <a:pPr marL="426084" marR="6350" indent="354330" algn="r">
              <a:lnSpc>
                <a:spcPct val="156900"/>
              </a:lnSpc>
            </a:pP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Problem</a:t>
            </a:r>
            <a:r>
              <a:rPr sz="1200" spc="-85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solving  Systems</a:t>
            </a:r>
            <a:r>
              <a:rPr sz="1200" spc="-85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Engineering</a:t>
            </a:r>
            <a:endParaRPr sz="1200">
              <a:latin typeface="Arial"/>
              <a:cs typeface="Arial"/>
            </a:endParaRPr>
          </a:p>
          <a:p>
            <a:pPr marR="6350" algn="r">
              <a:lnSpc>
                <a:spcPct val="100000"/>
              </a:lnSpc>
              <a:spcBef>
                <a:spcPts val="819"/>
              </a:spcBef>
            </a:pPr>
            <a:r>
              <a:rPr sz="1200" dirty="0">
                <a:solidFill>
                  <a:srgbClr val="004669"/>
                </a:solidFill>
                <a:latin typeface="Arial"/>
                <a:cs typeface="Arial"/>
              </a:rPr>
              <a:t>I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de</a:t>
            </a:r>
            <a:r>
              <a:rPr sz="1200" spc="-15" dirty="0">
                <a:solidFill>
                  <a:srgbClr val="004669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004669"/>
                </a:solidFill>
                <a:latin typeface="Arial"/>
                <a:cs typeface="Arial"/>
              </a:rPr>
              <a:t>ti</a:t>
            </a:r>
            <a:r>
              <a:rPr sz="1200" spc="-15" dirty="0">
                <a:solidFill>
                  <a:srgbClr val="004669"/>
                </a:solidFill>
                <a:latin typeface="Arial"/>
                <a:cs typeface="Arial"/>
              </a:rPr>
              <a:t>o</a:t>
            </a: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825"/>
              </a:spcBef>
            </a:pPr>
            <a:r>
              <a:rPr sz="1200" spc="-5" dirty="0">
                <a:solidFill>
                  <a:srgbClr val="004669"/>
                </a:solidFill>
                <a:latin typeface="Arial"/>
                <a:cs typeface="Arial"/>
              </a:rPr>
              <a:t>CAD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616102" y="1518548"/>
            <a:ext cx="4425950" cy="57658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1800" b="1" dirty="0">
                <a:solidFill>
                  <a:srgbClr val="004669"/>
                </a:solidFill>
                <a:latin typeface="Arial"/>
                <a:cs typeface="Arial"/>
              </a:rPr>
              <a:t>CLOSE THE </a:t>
            </a:r>
            <a:r>
              <a:rPr sz="1800" b="1" spc="-5" dirty="0">
                <a:solidFill>
                  <a:srgbClr val="004669"/>
                </a:solidFill>
                <a:latin typeface="Arial"/>
                <a:cs typeface="Arial"/>
              </a:rPr>
              <a:t>ENGINEERING </a:t>
            </a:r>
            <a:r>
              <a:rPr sz="1800" b="1" dirty="0">
                <a:solidFill>
                  <a:srgbClr val="004669"/>
                </a:solidFill>
                <a:latin typeface="Arial"/>
                <a:cs typeface="Arial"/>
              </a:rPr>
              <a:t>SKILLS</a:t>
            </a:r>
            <a:r>
              <a:rPr sz="1800" b="1" spc="-45" dirty="0">
                <a:solidFill>
                  <a:srgbClr val="004669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4669"/>
                </a:solidFill>
                <a:latin typeface="Arial"/>
                <a:cs typeface="Arial"/>
              </a:rPr>
              <a:t>GAP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Prepare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new graduates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be real-world</a:t>
            </a:r>
            <a:r>
              <a:rPr sz="14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ready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3663" y="411861"/>
            <a:ext cx="778129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solidFill>
                  <a:srgbClr val="006386"/>
                </a:solidFill>
                <a:latin typeface="Arial"/>
                <a:cs typeface="Arial"/>
              </a:rPr>
              <a:t>Siemens academic strategic initiative closes the skills gap  and </a:t>
            </a:r>
            <a:r>
              <a:rPr sz="2200" b="1" dirty="0">
                <a:solidFill>
                  <a:srgbClr val="006386"/>
                </a:solidFill>
                <a:latin typeface="Arial"/>
                <a:cs typeface="Arial"/>
              </a:rPr>
              <a:t>empowers </a:t>
            </a:r>
            <a:r>
              <a:rPr sz="2200" b="1" spc="-5" dirty="0">
                <a:solidFill>
                  <a:srgbClr val="006386"/>
                </a:solidFill>
                <a:latin typeface="Arial"/>
                <a:cs typeface="Arial"/>
              </a:rPr>
              <a:t>the next generation of digital</a:t>
            </a:r>
            <a:r>
              <a:rPr sz="2200" b="1" spc="125" dirty="0">
                <a:solidFill>
                  <a:srgbClr val="006386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6386"/>
                </a:solidFill>
                <a:latin typeface="Arial"/>
                <a:cs typeface="Arial"/>
              </a:rPr>
              <a:t>talent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9412" y="1432560"/>
            <a:ext cx="3030220" cy="2304415"/>
          </a:xfrm>
          <a:prstGeom prst="rect">
            <a:avLst/>
          </a:prstGeom>
          <a:solidFill>
            <a:srgbClr val="A4E0E0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5100">
              <a:latin typeface="Times New Roman"/>
              <a:cs typeface="Times New Roman"/>
            </a:endParaRPr>
          </a:p>
          <a:p>
            <a:pPr marL="216535" marR="206375" indent="228600">
              <a:lnSpc>
                <a:spcPts val="3070"/>
              </a:lnSpc>
            </a:pPr>
            <a:r>
              <a:rPr sz="3200" b="1" spc="-10" dirty="0">
                <a:solidFill>
                  <a:srgbClr val="00636D"/>
                </a:solidFill>
                <a:latin typeface="Arial"/>
                <a:cs typeface="Arial"/>
              </a:rPr>
              <a:t>Real-World  </a:t>
            </a:r>
            <a:r>
              <a:rPr sz="3200" b="1" dirty="0">
                <a:solidFill>
                  <a:srgbClr val="00636D"/>
                </a:solidFill>
                <a:latin typeface="Arial"/>
                <a:cs typeface="Arial"/>
              </a:rPr>
              <a:t>Comp</a:t>
            </a:r>
            <a:r>
              <a:rPr sz="3200" b="1" spc="-10" dirty="0">
                <a:solidFill>
                  <a:srgbClr val="00636D"/>
                </a:solidFill>
                <a:latin typeface="Arial"/>
                <a:cs typeface="Arial"/>
              </a:rPr>
              <a:t>e</a:t>
            </a:r>
            <a:r>
              <a:rPr sz="3200" b="1" dirty="0">
                <a:solidFill>
                  <a:srgbClr val="00636D"/>
                </a:solidFill>
                <a:latin typeface="Arial"/>
                <a:cs typeface="Arial"/>
              </a:rPr>
              <a:t>titions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06952" y="5119115"/>
            <a:ext cx="4733925" cy="1079500"/>
          </a:xfrm>
          <a:prstGeom prst="rect">
            <a:avLst/>
          </a:prstGeom>
          <a:solidFill>
            <a:srgbClr val="0E8286"/>
          </a:solidFill>
        </p:spPr>
        <p:txBody>
          <a:bodyPr vert="horz" wrap="square" lIns="0" tIns="154305" rIns="0" bIns="0" rtlCol="0">
            <a:spAutoFit/>
          </a:bodyPr>
          <a:lstStyle/>
          <a:p>
            <a:pPr marL="911225" marR="879475" indent="-21590">
              <a:lnSpc>
                <a:spcPts val="3070"/>
              </a:lnSpc>
              <a:spcBef>
                <a:spcPts val="1215"/>
              </a:spcBef>
            </a:pP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Online</a:t>
            </a:r>
            <a:r>
              <a:rPr sz="32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25" dirty="0">
                <a:solidFill>
                  <a:srgbClr val="FFFFFF"/>
                </a:solidFill>
                <a:latin typeface="Arial"/>
                <a:cs typeface="Arial"/>
              </a:rPr>
              <a:t>Training 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32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Resources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277856" y="1432560"/>
            <a:ext cx="1442085" cy="2304415"/>
          </a:xfrm>
          <a:prstGeom prst="rect">
            <a:avLst/>
          </a:prstGeom>
          <a:solidFill>
            <a:srgbClr val="A4E0E0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5100">
              <a:latin typeface="Times New Roman"/>
              <a:cs typeface="Times New Roman"/>
            </a:endParaRPr>
          </a:p>
          <a:p>
            <a:pPr marL="117475">
              <a:lnSpc>
                <a:spcPts val="3620"/>
              </a:lnSpc>
            </a:pPr>
            <a:r>
              <a:rPr sz="3200" b="1" dirty="0">
                <a:solidFill>
                  <a:srgbClr val="00636D"/>
                </a:solidFill>
                <a:latin typeface="Arial"/>
                <a:cs typeface="Arial"/>
              </a:rPr>
              <a:t>&gt;140K</a:t>
            </a:r>
            <a:endParaRPr sz="3200">
              <a:latin typeface="Arial"/>
              <a:cs typeface="Arial"/>
            </a:endParaRPr>
          </a:p>
          <a:p>
            <a:pPr marL="56515">
              <a:lnSpc>
                <a:spcPts val="2180"/>
              </a:lnSpc>
            </a:pPr>
            <a:r>
              <a:rPr sz="2000" b="1" dirty="0">
                <a:solidFill>
                  <a:srgbClr val="00636D"/>
                </a:solidFill>
                <a:latin typeface="Arial"/>
                <a:cs typeface="Arial"/>
              </a:rPr>
              <a:t>Customers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88323" y="1432560"/>
            <a:ext cx="1442085" cy="2304415"/>
          </a:xfrm>
          <a:prstGeom prst="rect">
            <a:avLst/>
          </a:prstGeom>
          <a:solidFill>
            <a:srgbClr val="3B464A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3950">
              <a:latin typeface="Times New Roman"/>
              <a:cs typeface="Times New Roman"/>
            </a:endParaRPr>
          </a:p>
          <a:p>
            <a:pPr marL="117475">
              <a:lnSpc>
                <a:spcPts val="3829"/>
              </a:lnSpc>
            </a:pPr>
            <a:r>
              <a:rPr sz="3400" b="1" spc="-10" dirty="0">
                <a:solidFill>
                  <a:srgbClr val="D6D6CD"/>
                </a:solidFill>
                <a:latin typeface="Arial"/>
                <a:cs typeface="Arial"/>
              </a:rPr>
              <a:t>&gt;3000</a:t>
            </a:r>
            <a:endParaRPr sz="3400">
              <a:latin typeface="Arial"/>
              <a:cs typeface="Arial"/>
            </a:endParaRPr>
          </a:p>
          <a:p>
            <a:pPr marL="178435">
              <a:lnSpc>
                <a:spcPts val="2125"/>
              </a:lnSpc>
            </a:pPr>
            <a:r>
              <a:rPr sz="2200" b="1" spc="-5" dirty="0">
                <a:solidFill>
                  <a:srgbClr val="D6D6CD"/>
                </a:solidFill>
                <a:latin typeface="Arial"/>
                <a:cs typeface="Arial"/>
              </a:rPr>
              <a:t>Schools</a:t>
            </a:r>
            <a:endParaRPr sz="2200">
              <a:latin typeface="Arial"/>
              <a:cs typeface="Arial"/>
            </a:endParaRPr>
          </a:p>
          <a:p>
            <a:pPr marL="172720">
              <a:lnSpc>
                <a:spcPts val="2375"/>
              </a:lnSpc>
            </a:pPr>
            <a:r>
              <a:rPr sz="2200" b="1" spc="-5" dirty="0">
                <a:solidFill>
                  <a:srgbClr val="D6D6CD"/>
                </a:solidFill>
                <a:latin typeface="Arial"/>
                <a:cs typeface="Arial"/>
              </a:rPr>
              <a:t>Globally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9412" y="3884676"/>
            <a:ext cx="1440180" cy="2304415"/>
          </a:xfrm>
          <a:prstGeom prst="rect">
            <a:avLst/>
          </a:prstGeom>
          <a:solidFill>
            <a:srgbClr val="3B464A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850">
              <a:latin typeface="Times New Roman"/>
              <a:cs typeface="Times New Roman"/>
            </a:endParaRPr>
          </a:p>
          <a:p>
            <a:pPr marL="153035" marR="112395" indent="-35560" algn="just">
              <a:lnSpc>
                <a:spcPts val="2020"/>
              </a:lnSpc>
            </a:pPr>
            <a:r>
              <a:rPr sz="2100" b="1" dirty="0">
                <a:solidFill>
                  <a:srgbClr val="E0E0D6"/>
                </a:solidFill>
                <a:latin typeface="Arial"/>
                <a:cs typeface="Arial"/>
              </a:rPr>
              <a:t>Indus</a:t>
            </a:r>
            <a:r>
              <a:rPr sz="2100" b="1" spc="-10" dirty="0">
                <a:solidFill>
                  <a:srgbClr val="E0E0D6"/>
                </a:solidFill>
                <a:latin typeface="Arial"/>
                <a:cs typeface="Arial"/>
              </a:rPr>
              <a:t>t</a:t>
            </a:r>
            <a:r>
              <a:rPr sz="2100" b="1" dirty="0">
                <a:solidFill>
                  <a:srgbClr val="E0E0D6"/>
                </a:solidFill>
                <a:latin typeface="Arial"/>
                <a:cs typeface="Arial"/>
              </a:rPr>
              <a:t>rial  Strength  Software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17420" y="3884676"/>
            <a:ext cx="1442085" cy="2304415"/>
          </a:xfrm>
          <a:prstGeom prst="rect">
            <a:avLst/>
          </a:prstGeom>
          <a:solidFill>
            <a:srgbClr val="D6D6C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000">
              <a:latin typeface="Times New Roman"/>
              <a:cs typeface="Times New Roman"/>
            </a:endParaRPr>
          </a:p>
          <a:p>
            <a:pPr marL="8890" marR="2540" algn="ctr">
              <a:lnSpc>
                <a:spcPct val="80000"/>
              </a:lnSpc>
            </a:pPr>
            <a:r>
              <a:rPr sz="2100" b="1" spc="-10" dirty="0">
                <a:solidFill>
                  <a:srgbClr val="3B464A"/>
                </a:solidFill>
                <a:latin typeface="Arial"/>
                <a:cs typeface="Arial"/>
              </a:rPr>
              <a:t>Best  </a:t>
            </a:r>
            <a:r>
              <a:rPr sz="2100" b="1" spc="-5" dirty="0">
                <a:solidFill>
                  <a:srgbClr val="3B464A"/>
                </a:solidFill>
                <a:latin typeface="Arial"/>
                <a:cs typeface="Arial"/>
              </a:rPr>
              <a:t>Practice  </a:t>
            </a:r>
            <a:r>
              <a:rPr sz="2100" b="1" dirty="0">
                <a:solidFill>
                  <a:srgbClr val="3B464A"/>
                </a:solidFill>
                <a:latin typeface="Arial"/>
                <a:cs typeface="Arial"/>
              </a:rPr>
              <a:t>Curriculum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88323" y="3889247"/>
            <a:ext cx="3031490" cy="2304415"/>
          </a:xfrm>
          <a:prstGeom prst="rect">
            <a:avLst/>
          </a:prstGeom>
          <a:solidFill>
            <a:srgbClr val="AAB413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3100">
              <a:latin typeface="Times New Roman"/>
              <a:cs typeface="Times New Roman"/>
            </a:endParaRPr>
          </a:p>
          <a:p>
            <a:pPr marL="3175" algn="ctr">
              <a:lnSpc>
                <a:spcPts val="3454"/>
              </a:lnSpc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&gt;1</a:t>
            </a:r>
            <a:endParaRPr sz="3200">
              <a:latin typeface="Arial"/>
              <a:cs typeface="Arial"/>
            </a:endParaRPr>
          </a:p>
          <a:p>
            <a:pPr marL="646430" marR="636905" indent="1905" algn="ctr">
              <a:lnSpc>
                <a:spcPct val="80000"/>
              </a:lnSpc>
              <a:spcBef>
                <a:spcPts val="385"/>
              </a:spcBef>
            </a:pP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Million  Stude</a:t>
            </a: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ts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06952" y="1432560"/>
            <a:ext cx="4733925" cy="1079500"/>
          </a:xfrm>
          <a:prstGeom prst="rect">
            <a:avLst/>
          </a:prstGeom>
          <a:solidFill>
            <a:srgbClr val="AAB413"/>
          </a:solidFill>
        </p:spPr>
        <p:txBody>
          <a:bodyPr vert="horz" wrap="square" lIns="0" tIns="154305" rIns="0" bIns="0" rtlCol="0">
            <a:spAutoFit/>
          </a:bodyPr>
          <a:lstStyle/>
          <a:p>
            <a:pPr marL="1295400" marR="631825" indent="-655320">
              <a:lnSpc>
                <a:spcPts val="3070"/>
              </a:lnSpc>
              <a:spcBef>
                <a:spcPts val="1215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Academic</a:t>
            </a:r>
            <a:r>
              <a:rPr sz="32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Partner 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Ecosystem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806952" y="2691383"/>
            <a:ext cx="4733544" cy="2304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3663" y="6598507"/>
            <a:ext cx="438150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" dirty="0">
                <a:latin typeface="Arial"/>
                <a:cs typeface="Arial"/>
              </a:rPr>
              <a:t>Page</a:t>
            </a:r>
            <a:r>
              <a:rPr sz="1000" spc="-65" dirty="0">
                <a:latin typeface="Arial"/>
                <a:cs typeface="Arial"/>
              </a:rPr>
              <a:t> </a:t>
            </a:r>
            <a:fld id="{81D60167-4931-47E6-BA6A-407CBD079E47}" type="slidenum">
              <a:rPr sz="1000" spc="-5" dirty="0">
                <a:latin typeface="Arial"/>
                <a:cs typeface="Arial"/>
              </a:rPr>
              <a:pPr marL="12700">
                <a:lnSpc>
                  <a:spcPct val="100000"/>
                </a:lnSpc>
              </a:pPr>
              <a:t>10</a:t>
            </a:fld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6363" y="6405466"/>
            <a:ext cx="1969135" cy="141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10" dirty="0">
                <a:solidFill>
                  <a:srgbClr val="869BAA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092055" y="885444"/>
            <a:ext cx="1441450" cy="2545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782600" y="550163"/>
            <a:ext cx="172058" cy="2362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91343" y="556259"/>
            <a:ext cx="62865" cy="226060"/>
          </a:xfrm>
          <a:custGeom>
            <a:avLst/>
            <a:gdLst/>
            <a:ahLst/>
            <a:cxnLst/>
            <a:rect l="l" t="t" r="r" b="b"/>
            <a:pathLst>
              <a:path w="62865" h="226059">
                <a:moveTo>
                  <a:pt x="0" y="0"/>
                </a:moveTo>
                <a:lnTo>
                  <a:pt x="0" y="225551"/>
                </a:lnTo>
                <a:lnTo>
                  <a:pt x="62483" y="225551"/>
                </a:lnTo>
                <a:lnTo>
                  <a:pt x="62483" y="37718"/>
                </a:lnTo>
                <a:lnTo>
                  <a:pt x="31241" y="37718"/>
                </a:lnTo>
                <a:lnTo>
                  <a:pt x="0" y="0"/>
                </a:lnTo>
                <a:close/>
              </a:path>
              <a:path w="62865" h="226059">
                <a:moveTo>
                  <a:pt x="62483" y="0"/>
                </a:moveTo>
                <a:lnTo>
                  <a:pt x="31241" y="37718"/>
                </a:lnTo>
                <a:lnTo>
                  <a:pt x="62483" y="37718"/>
                </a:lnTo>
                <a:lnTo>
                  <a:pt x="62483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91343" y="556259"/>
            <a:ext cx="62865" cy="68580"/>
          </a:xfrm>
          <a:custGeom>
            <a:avLst/>
            <a:gdLst/>
            <a:ahLst/>
            <a:cxnLst/>
            <a:rect l="l" t="t" r="r" b="b"/>
            <a:pathLst>
              <a:path w="62865" h="68579">
                <a:moveTo>
                  <a:pt x="62483" y="0"/>
                </a:moveTo>
                <a:lnTo>
                  <a:pt x="0" y="0"/>
                </a:lnTo>
                <a:lnTo>
                  <a:pt x="31241" y="68579"/>
                </a:lnTo>
                <a:lnTo>
                  <a:pt x="62483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11740" y="760730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1" y="0"/>
                </a:lnTo>
              </a:path>
            </a:pathLst>
          </a:custGeom>
          <a:ln w="43179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11740" y="685800"/>
            <a:ext cx="60960" cy="53340"/>
          </a:xfrm>
          <a:custGeom>
            <a:avLst/>
            <a:gdLst/>
            <a:ahLst/>
            <a:cxnLst/>
            <a:rect l="l" t="t" r="r" b="b"/>
            <a:pathLst>
              <a:path w="60959" h="53340">
                <a:moveTo>
                  <a:pt x="0" y="53339"/>
                </a:moveTo>
                <a:lnTo>
                  <a:pt x="60832" y="53339"/>
                </a:lnTo>
                <a:lnTo>
                  <a:pt x="60832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111740" y="666750"/>
            <a:ext cx="149225" cy="0"/>
          </a:xfrm>
          <a:custGeom>
            <a:avLst/>
            <a:gdLst/>
            <a:ahLst/>
            <a:cxnLst/>
            <a:rect l="l" t="t" r="r" b="b"/>
            <a:pathLst>
              <a:path w="149225">
                <a:moveTo>
                  <a:pt x="0" y="0"/>
                </a:moveTo>
                <a:lnTo>
                  <a:pt x="148970" y="0"/>
                </a:lnTo>
              </a:path>
            </a:pathLst>
          </a:custGeom>
          <a:ln w="3810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111740" y="596900"/>
            <a:ext cx="60960" cy="50800"/>
          </a:xfrm>
          <a:custGeom>
            <a:avLst/>
            <a:gdLst/>
            <a:ahLst/>
            <a:cxnLst/>
            <a:rect l="l" t="t" r="r" b="b"/>
            <a:pathLst>
              <a:path w="60959" h="50800">
                <a:moveTo>
                  <a:pt x="0" y="50800"/>
                </a:moveTo>
                <a:lnTo>
                  <a:pt x="60832" y="50800"/>
                </a:lnTo>
                <a:lnTo>
                  <a:pt x="60832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111740" y="576580"/>
            <a:ext cx="162560" cy="0"/>
          </a:xfrm>
          <a:custGeom>
            <a:avLst/>
            <a:gdLst/>
            <a:ahLst/>
            <a:cxnLst/>
            <a:rect l="l" t="t" r="r" b="b"/>
            <a:pathLst>
              <a:path w="162559">
                <a:moveTo>
                  <a:pt x="0" y="0"/>
                </a:moveTo>
                <a:lnTo>
                  <a:pt x="162051" y="0"/>
                </a:lnTo>
              </a:path>
            </a:pathLst>
          </a:custGeom>
          <a:ln w="4064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317480" y="556259"/>
            <a:ext cx="274320" cy="227329"/>
          </a:xfrm>
          <a:custGeom>
            <a:avLst/>
            <a:gdLst/>
            <a:ahLst/>
            <a:cxnLst/>
            <a:rect l="l" t="t" r="r" b="b"/>
            <a:pathLst>
              <a:path w="274320" h="227329">
                <a:moveTo>
                  <a:pt x="107719" y="65786"/>
                </a:moveTo>
                <a:lnTo>
                  <a:pt x="44450" y="65786"/>
                </a:lnTo>
                <a:lnTo>
                  <a:pt x="109347" y="227075"/>
                </a:lnTo>
                <a:lnTo>
                  <a:pt x="148336" y="227075"/>
                </a:lnTo>
                <a:lnTo>
                  <a:pt x="182565" y="143637"/>
                </a:lnTo>
                <a:lnTo>
                  <a:pt x="138556" y="143637"/>
                </a:lnTo>
                <a:lnTo>
                  <a:pt x="107719" y="65786"/>
                </a:lnTo>
                <a:close/>
              </a:path>
              <a:path w="274320" h="227329">
                <a:moveTo>
                  <a:pt x="81661" y="0"/>
                </a:moveTo>
                <a:lnTo>
                  <a:pt x="0" y="0"/>
                </a:lnTo>
                <a:lnTo>
                  <a:pt x="0" y="224789"/>
                </a:lnTo>
                <a:lnTo>
                  <a:pt x="44450" y="224789"/>
                </a:lnTo>
                <a:lnTo>
                  <a:pt x="44450" y="65786"/>
                </a:lnTo>
                <a:lnTo>
                  <a:pt x="107719" y="65786"/>
                </a:lnTo>
                <a:lnTo>
                  <a:pt x="81661" y="0"/>
                </a:lnTo>
                <a:close/>
              </a:path>
              <a:path w="274320" h="227329">
                <a:moveTo>
                  <a:pt x="274320" y="65786"/>
                </a:moveTo>
                <a:lnTo>
                  <a:pt x="214502" y="65786"/>
                </a:lnTo>
                <a:lnTo>
                  <a:pt x="214502" y="224789"/>
                </a:lnTo>
                <a:lnTo>
                  <a:pt x="274320" y="224789"/>
                </a:lnTo>
                <a:lnTo>
                  <a:pt x="274320" y="65786"/>
                </a:lnTo>
                <a:close/>
              </a:path>
              <a:path w="274320" h="227329">
                <a:moveTo>
                  <a:pt x="274320" y="0"/>
                </a:moveTo>
                <a:lnTo>
                  <a:pt x="196596" y="0"/>
                </a:lnTo>
                <a:lnTo>
                  <a:pt x="138556" y="143637"/>
                </a:lnTo>
                <a:lnTo>
                  <a:pt x="182565" y="143637"/>
                </a:lnTo>
                <a:lnTo>
                  <a:pt x="214502" y="65786"/>
                </a:lnTo>
                <a:lnTo>
                  <a:pt x="274320" y="65786"/>
                </a:lnTo>
                <a:lnTo>
                  <a:pt x="27432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649711" y="760730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43179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649711" y="685800"/>
            <a:ext cx="60960" cy="53340"/>
          </a:xfrm>
          <a:custGeom>
            <a:avLst/>
            <a:gdLst/>
            <a:ahLst/>
            <a:cxnLst/>
            <a:rect l="l" t="t" r="r" b="b"/>
            <a:pathLst>
              <a:path w="60959" h="53340">
                <a:moveTo>
                  <a:pt x="0" y="53339"/>
                </a:moveTo>
                <a:lnTo>
                  <a:pt x="60833" y="53339"/>
                </a:lnTo>
                <a:lnTo>
                  <a:pt x="60833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649711" y="666750"/>
            <a:ext cx="149225" cy="0"/>
          </a:xfrm>
          <a:custGeom>
            <a:avLst/>
            <a:gdLst/>
            <a:ahLst/>
            <a:cxnLst/>
            <a:rect l="l" t="t" r="r" b="b"/>
            <a:pathLst>
              <a:path w="149225">
                <a:moveTo>
                  <a:pt x="0" y="0"/>
                </a:moveTo>
                <a:lnTo>
                  <a:pt x="148844" y="0"/>
                </a:lnTo>
              </a:path>
            </a:pathLst>
          </a:custGeom>
          <a:ln w="3810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649711" y="596900"/>
            <a:ext cx="60960" cy="50800"/>
          </a:xfrm>
          <a:custGeom>
            <a:avLst/>
            <a:gdLst/>
            <a:ahLst/>
            <a:cxnLst/>
            <a:rect l="l" t="t" r="r" b="b"/>
            <a:pathLst>
              <a:path w="60959" h="50800">
                <a:moveTo>
                  <a:pt x="0" y="50800"/>
                </a:moveTo>
                <a:lnTo>
                  <a:pt x="60833" y="50800"/>
                </a:lnTo>
                <a:lnTo>
                  <a:pt x="60833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649711" y="576580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798" y="0"/>
                </a:lnTo>
              </a:path>
            </a:pathLst>
          </a:custGeom>
          <a:ln w="4064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855452" y="556259"/>
            <a:ext cx="195072" cy="22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090209" y="550163"/>
            <a:ext cx="173566" cy="2362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0" y="1356360"/>
            <a:ext cx="12198350" cy="5241290"/>
          </a:xfrm>
          <a:custGeom>
            <a:avLst/>
            <a:gdLst/>
            <a:ahLst/>
            <a:cxnLst/>
            <a:rect l="l" t="t" r="r" b="b"/>
            <a:pathLst>
              <a:path w="12198350" h="5241290">
                <a:moveTo>
                  <a:pt x="0" y="5241036"/>
                </a:moveTo>
                <a:lnTo>
                  <a:pt x="12198096" y="5241036"/>
                </a:lnTo>
                <a:lnTo>
                  <a:pt x="12198096" y="0"/>
                </a:lnTo>
                <a:lnTo>
                  <a:pt x="0" y="0"/>
                </a:lnTo>
                <a:lnTo>
                  <a:pt x="0" y="5241036"/>
                </a:lnTo>
                <a:close/>
              </a:path>
            </a:pathLst>
          </a:custGeom>
          <a:solidFill>
            <a:srgbClr val="A4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613663" y="411861"/>
            <a:ext cx="6121400" cy="636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0636D"/>
                </a:solidFill>
              </a:rPr>
              <a:t>Solution Partner</a:t>
            </a:r>
            <a:r>
              <a:rPr sz="2200" spc="35" dirty="0">
                <a:solidFill>
                  <a:srgbClr val="00636D"/>
                </a:solidFill>
              </a:rPr>
              <a:t> </a:t>
            </a:r>
            <a:r>
              <a:rPr sz="2200" spc="-10" dirty="0">
                <a:solidFill>
                  <a:srgbClr val="00636D"/>
                </a:solidFill>
              </a:rPr>
              <a:t>Ecosystem</a:t>
            </a:r>
            <a:endParaRPr sz="2200"/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b="0" spc="-5" dirty="0">
                <a:solidFill>
                  <a:srgbClr val="00636D"/>
                </a:solidFill>
                <a:latin typeface="Arial"/>
                <a:cs typeface="Arial"/>
              </a:rPr>
              <a:t>Academic Partners </a:t>
            </a:r>
            <a:r>
              <a:rPr sz="1800" b="0" dirty="0">
                <a:solidFill>
                  <a:srgbClr val="00636D"/>
                </a:solidFill>
                <a:latin typeface="Arial"/>
                <a:cs typeface="Arial"/>
              </a:rPr>
              <a:t>- </a:t>
            </a:r>
            <a:r>
              <a:rPr sz="1800" b="0" spc="-5" dirty="0">
                <a:solidFill>
                  <a:srgbClr val="00636D"/>
                </a:solidFill>
                <a:latin typeface="Arial"/>
                <a:cs typeface="Arial"/>
              </a:rPr>
              <a:t>Global Opportunities in PLM </a:t>
            </a:r>
            <a:r>
              <a:rPr sz="1800" b="0" dirty="0">
                <a:solidFill>
                  <a:srgbClr val="00636D"/>
                </a:solidFill>
                <a:latin typeface="Arial"/>
                <a:cs typeface="Arial"/>
              </a:rPr>
              <a:t>(GO</a:t>
            </a:r>
            <a:r>
              <a:rPr sz="1800" b="0" spc="80" dirty="0">
                <a:solidFill>
                  <a:srgbClr val="00636D"/>
                </a:solidFill>
                <a:latin typeface="Arial"/>
                <a:cs typeface="Arial"/>
              </a:rPr>
              <a:t> </a:t>
            </a:r>
            <a:r>
              <a:rPr sz="1800" b="0" spc="-5" dirty="0">
                <a:solidFill>
                  <a:srgbClr val="00636D"/>
                </a:solidFill>
                <a:latin typeface="Arial"/>
                <a:cs typeface="Arial"/>
              </a:rPr>
              <a:t>PLM)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329421" y="1777745"/>
            <a:ext cx="56515" cy="4493260"/>
          </a:xfrm>
          <a:custGeom>
            <a:avLst/>
            <a:gdLst/>
            <a:ahLst/>
            <a:cxnLst/>
            <a:rect l="l" t="t" r="r" b="b"/>
            <a:pathLst>
              <a:path w="56515" h="4493260">
                <a:moveTo>
                  <a:pt x="0" y="0"/>
                </a:moveTo>
                <a:lnTo>
                  <a:pt x="56387" y="4492752"/>
                </a:lnTo>
              </a:path>
            </a:pathLst>
          </a:custGeom>
          <a:ln w="50292">
            <a:solidFill>
              <a:srgbClr val="D0D2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915917" y="1777745"/>
            <a:ext cx="0" cy="4493260"/>
          </a:xfrm>
          <a:custGeom>
            <a:avLst/>
            <a:gdLst/>
            <a:ahLst/>
            <a:cxnLst/>
            <a:rect l="l" t="t" r="r" b="b"/>
            <a:pathLst>
              <a:path h="4493260">
                <a:moveTo>
                  <a:pt x="0" y="0"/>
                </a:moveTo>
                <a:lnTo>
                  <a:pt x="0" y="4492752"/>
                </a:lnTo>
              </a:path>
            </a:pathLst>
          </a:custGeom>
          <a:ln w="50292">
            <a:solidFill>
              <a:srgbClr val="D0D2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568958" y="1378458"/>
            <a:ext cx="9119870" cy="399415"/>
          </a:xfrm>
          <a:custGeom>
            <a:avLst/>
            <a:gdLst/>
            <a:ahLst/>
            <a:cxnLst/>
            <a:rect l="l" t="t" r="r" b="b"/>
            <a:pathLst>
              <a:path w="9119870" h="399414">
                <a:moveTo>
                  <a:pt x="0" y="399288"/>
                </a:moveTo>
                <a:lnTo>
                  <a:pt x="9119616" y="399288"/>
                </a:lnTo>
                <a:lnTo>
                  <a:pt x="9119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568958" y="1378458"/>
            <a:ext cx="9119870" cy="399415"/>
          </a:xfrm>
          <a:custGeom>
            <a:avLst/>
            <a:gdLst/>
            <a:ahLst/>
            <a:cxnLst/>
            <a:rect l="l" t="t" r="r" b="b"/>
            <a:pathLst>
              <a:path w="9119870" h="399414">
                <a:moveTo>
                  <a:pt x="0" y="399288"/>
                </a:moveTo>
                <a:lnTo>
                  <a:pt x="9119616" y="399288"/>
                </a:lnTo>
                <a:lnTo>
                  <a:pt x="9119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8">
            <a:solidFill>
              <a:srgbClr val="869BA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20011" y="5486400"/>
            <a:ext cx="661415" cy="5394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063239" y="4860035"/>
            <a:ext cx="746760" cy="2301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568196" y="4504944"/>
            <a:ext cx="708660" cy="7086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93748" y="2531364"/>
            <a:ext cx="635507" cy="4312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386328" y="5504688"/>
            <a:ext cx="393191" cy="39319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429255" y="5632703"/>
            <a:ext cx="917447" cy="2758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015995" y="4364735"/>
            <a:ext cx="762000" cy="6096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929127" y="5187696"/>
            <a:ext cx="800100" cy="2666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044946" y="1777745"/>
            <a:ext cx="9525" cy="4493260"/>
          </a:xfrm>
          <a:custGeom>
            <a:avLst/>
            <a:gdLst/>
            <a:ahLst/>
            <a:cxnLst/>
            <a:rect l="l" t="t" r="r" b="b"/>
            <a:pathLst>
              <a:path w="9525" h="4493260">
                <a:moveTo>
                  <a:pt x="0" y="0"/>
                </a:moveTo>
                <a:lnTo>
                  <a:pt x="9143" y="4492752"/>
                </a:lnTo>
              </a:path>
            </a:pathLst>
          </a:custGeom>
          <a:ln w="50292">
            <a:solidFill>
              <a:srgbClr val="D0D2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2291333" y="1402841"/>
            <a:ext cx="8034655" cy="803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48385">
              <a:lnSpc>
                <a:spcPct val="100000"/>
              </a:lnSpc>
              <a:spcBef>
                <a:spcPts val="105"/>
              </a:spcBef>
              <a:tabLst>
                <a:tab pos="1813560" algn="l"/>
              </a:tabLst>
            </a:pPr>
            <a:r>
              <a:rPr sz="2000" b="1" dirty="0">
                <a:solidFill>
                  <a:srgbClr val="FFFF00"/>
                </a:solidFill>
                <a:latin typeface="Arial"/>
                <a:cs typeface="Arial"/>
              </a:rPr>
              <a:t>3,000	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Academic Partners - </a:t>
            </a:r>
            <a:r>
              <a:rPr sz="2000" b="1" dirty="0">
                <a:solidFill>
                  <a:srgbClr val="FFFF00"/>
                </a:solidFill>
                <a:latin typeface="Arial"/>
                <a:cs typeface="Arial"/>
              </a:rPr>
              <a:t>1,000,000</a:t>
            </a:r>
            <a:r>
              <a:rPr sz="2000" b="1" spc="-10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  <a:tabLst>
                <a:tab pos="2358390" algn="l"/>
                <a:tab pos="4565015" algn="l"/>
                <a:tab pos="6421755" algn="l"/>
              </a:tabLst>
            </a:pPr>
            <a:r>
              <a:rPr sz="1900" b="1" spc="-5" dirty="0">
                <a:latin typeface="Arial"/>
                <a:cs typeface="Arial"/>
              </a:rPr>
              <a:t>AMERICAS	EMEA	</a:t>
            </a:r>
            <a:r>
              <a:rPr sz="1900" b="1" spc="-10" dirty="0">
                <a:latin typeface="Arial"/>
                <a:cs typeface="Arial"/>
              </a:rPr>
              <a:t>DACH	</a:t>
            </a:r>
            <a:r>
              <a:rPr sz="1900" b="1" spc="-20" dirty="0">
                <a:latin typeface="Arial"/>
                <a:cs typeface="Arial"/>
              </a:rPr>
              <a:t>ASIA-PACIFIC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657855" y="4064508"/>
            <a:ext cx="1120140" cy="52120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382011" y="4556759"/>
            <a:ext cx="551688" cy="55168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97735" y="5972555"/>
            <a:ext cx="2040636" cy="33223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571244" y="5158740"/>
            <a:ext cx="1246632" cy="28956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598675" y="3570732"/>
            <a:ext cx="711707" cy="39319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568196" y="3909059"/>
            <a:ext cx="1039634" cy="63855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817876" y="2566416"/>
            <a:ext cx="865631" cy="43281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538983" y="3796284"/>
            <a:ext cx="1271016" cy="39319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72055" y="2276855"/>
            <a:ext cx="1757171" cy="25603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568196" y="3058667"/>
            <a:ext cx="1132331" cy="18592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869692" y="2950464"/>
            <a:ext cx="925576" cy="38557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538983" y="3372611"/>
            <a:ext cx="1135380" cy="39776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385047" y="3307079"/>
            <a:ext cx="1371600" cy="3810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759952" y="2817876"/>
            <a:ext cx="1752600" cy="44500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750552" y="4145279"/>
            <a:ext cx="762000" cy="35966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38388" y="3738371"/>
            <a:ext cx="1371600" cy="228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494776" y="2380488"/>
            <a:ext cx="1752600" cy="3048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832847" y="3383279"/>
            <a:ext cx="685800" cy="68580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837419" y="4637532"/>
            <a:ext cx="617220" cy="60960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262871" y="5926835"/>
            <a:ext cx="1219200" cy="457199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438388" y="3966971"/>
            <a:ext cx="673607" cy="67513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371076" y="5311140"/>
            <a:ext cx="1179576" cy="48615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506968" y="5106923"/>
            <a:ext cx="681227" cy="682751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096756" y="4440923"/>
            <a:ext cx="633234" cy="63475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513064" y="5789676"/>
            <a:ext cx="626364" cy="59436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200388" y="6269735"/>
            <a:ext cx="1219200" cy="22860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940295" y="3675888"/>
            <a:ext cx="806196" cy="473963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198108" y="5622035"/>
            <a:ext cx="1219199" cy="274319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586728" y="5891784"/>
            <a:ext cx="1674876" cy="268223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167628" y="2266188"/>
            <a:ext cx="990600" cy="396239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286500" y="2718816"/>
            <a:ext cx="600455" cy="512063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316979" y="4564379"/>
            <a:ext cx="1449324" cy="39319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780019" y="3706367"/>
            <a:ext cx="510540" cy="51511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697723" y="4422647"/>
            <a:ext cx="557783" cy="158495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296911" y="2337816"/>
            <a:ext cx="890016" cy="38404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060692" y="2813304"/>
            <a:ext cx="981455" cy="338327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190488" y="3334511"/>
            <a:ext cx="1417319" cy="377951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208776" y="3675888"/>
            <a:ext cx="705612" cy="705612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495031" y="3201923"/>
            <a:ext cx="816864" cy="432815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063740" y="4189476"/>
            <a:ext cx="490727" cy="460248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192011" y="5024628"/>
            <a:ext cx="1359408" cy="477012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214616" y="5439155"/>
            <a:ext cx="1019555" cy="274319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25540" y="6187440"/>
            <a:ext cx="1275588" cy="21488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117591" y="3646932"/>
            <a:ext cx="653796" cy="673607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003547" y="2196083"/>
            <a:ext cx="1403603" cy="463296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953255" y="2667000"/>
            <a:ext cx="1024127" cy="638555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055364" y="3293364"/>
            <a:ext cx="1901952" cy="368808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824984" y="2854451"/>
            <a:ext cx="1071372" cy="408432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24884" y="3688079"/>
            <a:ext cx="832103" cy="406907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024884" y="4145279"/>
            <a:ext cx="952500" cy="362712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117591" y="2313432"/>
            <a:ext cx="905256" cy="647700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003547" y="4588764"/>
            <a:ext cx="1632203" cy="467868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959352" y="5135879"/>
            <a:ext cx="617220" cy="617219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614671" y="5154167"/>
            <a:ext cx="725424" cy="609600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91100" y="4360164"/>
            <a:ext cx="925068" cy="289560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349240" y="5297423"/>
            <a:ext cx="633984" cy="379475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966971" y="5740908"/>
            <a:ext cx="1456944" cy="352044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3920" y="6041135"/>
            <a:ext cx="1284731" cy="355091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613663" y="6598507"/>
            <a:ext cx="495300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" dirty="0">
                <a:latin typeface="Arial"/>
                <a:cs typeface="Arial"/>
              </a:rPr>
              <a:t>Page</a:t>
            </a:r>
            <a:r>
              <a:rPr sz="1000" spc="-7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</p:txBody>
      </p:sp>
      <p:sp>
        <p:nvSpPr>
          <p:cNvPr id="95" name="object 9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96" name="object 9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2560"/>
            <a:ext cx="12198350" cy="4753610"/>
          </a:xfrm>
          <a:custGeom>
            <a:avLst/>
            <a:gdLst/>
            <a:ahLst/>
            <a:cxnLst/>
            <a:rect l="l" t="t" r="r" b="b"/>
            <a:pathLst>
              <a:path w="12198350" h="4753610">
                <a:moveTo>
                  <a:pt x="0" y="4753356"/>
                </a:moveTo>
                <a:lnTo>
                  <a:pt x="12198096" y="4753356"/>
                </a:lnTo>
                <a:lnTo>
                  <a:pt x="12198096" y="0"/>
                </a:lnTo>
                <a:lnTo>
                  <a:pt x="0" y="0"/>
                </a:lnTo>
                <a:lnTo>
                  <a:pt x="0" y="4753356"/>
                </a:lnTo>
                <a:close/>
              </a:path>
            </a:pathLst>
          </a:custGeom>
          <a:solidFill>
            <a:srgbClr val="4A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43400" y="2154935"/>
            <a:ext cx="3629025" cy="3627120"/>
          </a:xfrm>
          <a:custGeom>
            <a:avLst/>
            <a:gdLst/>
            <a:ahLst/>
            <a:cxnLst/>
            <a:rect l="l" t="t" r="r" b="b"/>
            <a:pathLst>
              <a:path w="3629025" h="3627120">
                <a:moveTo>
                  <a:pt x="1814322" y="0"/>
                </a:moveTo>
                <a:lnTo>
                  <a:pt x="1765987" y="631"/>
                </a:lnTo>
                <a:lnTo>
                  <a:pt x="1717964" y="2513"/>
                </a:lnTo>
                <a:lnTo>
                  <a:pt x="1670269" y="5632"/>
                </a:lnTo>
                <a:lnTo>
                  <a:pt x="1622917" y="9971"/>
                </a:lnTo>
                <a:lnTo>
                  <a:pt x="1575923" y="15514"/>
                </a:lnTo>
                <a:lnTo>
                  <a:pt x="1529305" y="22247"/>
                </a:lnTo>
                <a:lnTo>
                  <a:pt x="1483076" y="30153"/>
                </a:lnTo>
                <a:lnTo>
                  <a:pt x="1437253" y="39216"/>
                </a:lnTo>
                <a:lnTo>
                  <a:pt x="1391852" y="49422"/>
                </a:lnTo>
                <a:lnTo>
                  <a:pt x="1346888" y="60753"/>
                </a:lnTo>
                <a:lnTo>
                  <a:pt x="1302377" y="73196"/>
                </a:lnTo>
                <a:lnTo>
                  <a:pt x="1258335" y="86733"/>
                </a:lnTo>
                <a:lnTo>
                  <a:pt x="1214777" y="101350"/>
                </a:lnTo>
                <a:lnTo>
                  <a:pt x="1171718" y="117031"/>
                </a:lnTo>
                <a:lnTo>
                  <a:pt x="1129175" y="133759"/>
                </a:lnTo>
                <a:lnTo>
                  <a:pt x="1087164" y="151520"/>
                </a:lnTo>
                <a:lnTo>
                  <a:pt x="1045699" y="170297"/>
                </a:lnTo>
                <a:lnTo>
                  <a:pt x="1004797" y="190076"/>
                </a:lnTo>
                <a:lnTo>
                  <a:pt x="964474" y="210840"/>
                </a:lnTo>
                <a:lnTo>
                  <a:pt x="924744" y="232573"/>
                </a:lnTo>
                <a:lnTo>
                  <a:pt x="885624" y="255261"/>
                </a:lnTo>
                <a:lnTo>
                  <a:pt x="847129" y="278886"/>
                </a:lnTo>
                <a:lnTo>
                  <a:pt x="809275" y="303435"/>
                </a:lnTo>
                <a:lnTo>
                  <a:pt x="772078" y="328891"/>
                </a:lnTo>
                <a:lnTo>
                  <a:pt x="735553" y="355238"/>
                </a:lnTo>
                <a:lnTo>
                  <a:pt x="699716" y="382460"/>
                </a:lnTo>
                <a:lnTo>
                  <a:pt x="664582" y="410543"/>
                </a:lnTo>
                <a:lnTo>
                  <a:pt x="630168" y="439470"/>
                </a:lnTo>
                <a:lnTo>
                  <a:pt x="596490" y="469226"/>
                </a:lnTo>
                <a:lnTo>
                  <a:pt x="563561" y="499795"/>
                </a:lnTo>
                <a:lnTo>
                  <a:pt x="531399" y="531161"/>
                </a:lnTo>
                <a:lnTo>
                  <a:pt x="500019" y="563309"/>
                </a:lnTo>
                <a:lnTo>
                  <a:pt x="469437" y="596223"/>
                </a:lnTo>
                <a:lnTo>
                  <a:pt x="439668" y="629888"/>
                </a:lnTo>
                <a:lnTo>
                  <a:pt x="410728" y="664287"/>
                </a:lnTo>
                <a:lnTo>
                  <a:pt x="382633" y="699405"/>
                </a:lnTo>
                <a:lnTo>
                  <a:pt x="355399" y="735227"/>
                </a:lnTo>
                <a:lnTo>
                  <a:pt x="329040" y="771736"/>
                </a:lnTo>
                <a:lnTo>
                  <a:pt x="303573" y="808918"/>
                </a:lnTo>
                <a:lnTo>
                  <a:pt x="279013" y="846755"/>
                </a:lnTo>
                <a:lnTo>
                  <a:pt x="255377" y="885234"/>
                </a:lnTo>
                <a:lnTo>
                  <a:pt x="232679" y="924338"/>
                </a:lnTo>
                <a:lnTo>
                  <a:pt x="210936" y="964051"/>
                </a:lnTo>
                <a:lnTo>
                  <a:pt x="190163" y="1004358"/>
                </a:lnTo>
                <a:lnTo>
                  <a:pt x="170375" y="1045243"/>
                </a:lnTo>
                <a:lnTo>
                  <a:pt x="151589" y="1086690"/>
                </a:lnTo>
                <a:lnTo>
                  <a:pt x="133821" y="1128685"/>
                </a:lnTo>
                <a:lnTo>
                  <a:pt x="117084" y="1171210"/>
                </a:lnTo>
                <a:lnTo>
                  <a:pt x="101397" y="1214251"/>
                </a:lnTo>
                <a:lnTo>
                  <a:pt x="86773" y="1257791"/>
                </a:lnTo>
                <a:lnTo>
                  <a:pt x="73230" y="1301816"/>
                </a:lnTo>
                <a:lnTo>
                  <a:pt x="60782" y="1346309"/>
                </a:lnTo>
                <a:lnTo>
                  <a:pt x="49445" y="1391255"/>
                </a:lnTo>
                <a:lnTo>
                  <a:pt x="39234" y="1436638"/>
                </a:lnTo>
                <a:lnTo>
                  <a:pt x="30167" y="1482443"/>
                </a:lnTo>
                <a:lnTo>
                  <a:pt x="22257" y="1528653"/>
                </a:lnTo>
                <a:lnTo>
                  <a:pt x="15522" y="1575253"/>
                </a:lnTo>
                <a:lnTo>
                  <a:pt x="9975" y="1622228"/>
                </a:lnTo>
                <a:lnTo>
                  <a:pt x="5634" y="1669562"/>
                </a:lnTo>
                <a:lnTo>
                  <a:pt x="2514" y="1717239"/>
                </a:lnTo>
                <a:lnTo>
                  <a:pt x="631" y="1765243"/>
                </a:lnTo>
                <a:lnTo>
                  <a:pt x="0" y="1813559"/>
                </a:lnTo>
                <a:lnTo>
                  <a:pt x="631" y="1861876"/>
                </a:lnTo>
                <a:lnTo>
                  <a:pt x="2514" y="1909880"/>
                </a:lnTo>
                <a:lnTo>
                  <a:pt x="5634" y="1957557"/>
                </a:lnTo>
                <a:lnTo>
                  <a:pt x="9975" y="2004891"/>
                </a:lnTo>
                <a:lnTo>
                  <a:pt x="15522" y="2051866"/>
                </a:lnTo>
                <a:lnTo>
                  <a:pt x="22257" y="2098466"/>
                </a:lnTo>
                <a:lnTo>
                  <a:pt x="30167" y="2144676"/>
                </a:lnTo>
                <a:lnTo>
                  <a:pt x="39234" y="2190481"/>
                </a:lnTo>
                <a:lnTo>
                  <a:pt x="49445" y="2235864"/>
                </a:lnTo>
                <a:lnTo>
                  <a:pt x="60782" y="2280810"/>
                </a:lnTo>
                <a:lnTo>
                  <a:pt x="73230" y="2325303"/>
                </a:lnTo>
                <a:lnTo>
                  <a:pt x="86773" y="2369328"/>
                </a:lnTo>
                <a:lnTo>
                  <a:pt x="101397" y="2412868"/>
                </a:lnTo>
                <a:lnTo>
                  <a:pt x="117084" y="2455909"/>
                </a:lnTo>
                <a:lnTo>
                  <a:pt x="133821" y="2498434"/>
                </a:lnTo>
                <a:lnTo>
                  <a:pt x="151589" y="2540429"/>
                </a:lnTo>
                <a:lnTo>
                  <a:pt x="170375" y="2581876"/>
                </a:lnTo>
                <a:lnTo>
                  <a:pt x="190163" y="2622761"/>
                </a:lnTo>
                <a:lnTo>
                  <a:pt x="210936" y="2663068"/>
                </a:lnTo>
                <a:lnTo>
                  <a:pt x="232679" y="2702781"/>
                </a:lnTo>
                <a:lnTo>
                  <a:pt x="255377" y="2741885"/>
                </a:lnTo>
                <a:lnTo>
                  <a:pt x="279013" y="2780364"/>
                </a:lnTo>
                <a:lnTo>
                  <a:pt x="303573" y="2818201"/>
                </a:lnTo>
                <a:lnTo>
                  <a:pt x="329040" y="2855383"/>
                </a:lnTo>
                <a:lnTo>
                  <a:pt x="355399" y="2891892"/>
                </a:lnTo>
                <a:lnTo>
                  <a:pt x="382633" y="2927714"/>
                </a:lnTo>
                <a:lnTo>
                  <a:pt x="410728" y="2962832"/>
                </a:lnTo>
                <a:lnTo>
                  <a:pt x="439668" y="2997231"/>
                </a:lnTo>
                <a:lnTo>
                  <a:pt x="469437" y="3030896"/>
                </a:lnTo>
                <a:lnTo>
                  <a:pt x="500019" y="3063810"/>
                </a:lnTo>
                <a:lnTo>
                  <a:pt x="531399" y="3095958"/>
                </a:lnTo>
                <a:lnTo>
                  <a:pt x="563561" y="3127324"/>
                </a:lnTo>
                <a:lnTo>
                  <a:pt x="596490" y="3157893"/>
                </a:lnTo>
                <a:lnTo>
                  <a:pt x="630168" y="3187649"/>
                </a:lnTo>
                <a:lnTo>
                  <a:pt x="664582" y="3216576"/>
                </a:lnTo>
                <a:lnTo>
                  <a:pt x="699716" y="3244659"/>
                </a:lnTo>
                <a:lnTo>
                  <a:pt x="735553" y="3271881"/>
                </a:lnTo>
                <a:lnTo>
                  <a:pt x="772078" y="3298228"/>
                </a:lnTo>
                <a:lnTo>
                  <a:pt x="809275" y="3323684"/>
                </a:lnTo>
                <a:lnTo>
                  <a:pt x="847129" y="3348233"/>
                </a:lnTo>
                <a:lnTo>
                  <a:pt x="885624" y="3371858"/>
                </a:lnTo>
                <a:lnTo>
                  <a:pt x="924744" y="3394546"/>
                </a:lnTo>
                <a:lnTo>
                  <a:pt x="964474" y="3416279"/>
                </a:lnTo>
                <a:lnTo>
                  <a:pt x="1004797" y="3437043"/>
                </a:lnTo>
                <a:lnTo>
                  <a:pt x="1045699" y="3456822"/>
                </a:lnTo>
                <a:lnTo>
                  <a:pt x="1087164" y="3475599"/>
                </a:lnTo>
                <a:lnTo>
                  <a:pt x="1129175" y="3493360"/>
                </a:lnTo>
                <a:lnTo>
                  <a:pt x="1171718" y="3510088"/>
                </a:lnTo>
                <a:lnTo>
                  <a:pt x="1214777" y="3525769"/>
                </a:lnTo>
                <a:lnTo>
                  <a:pt x="1258335" y="3540386"/>
                </a:lnTo>
                <a:lnTo>
                  <a:pt x="1302377" y="3553923"/>
                </a:lnTo>
                <a:lnTo>
                  <a:pt x="1346888" y="3566366"/>
                </a:lnTo>
                <a:lnTo>
                  <a:pt x="1391852" y="3577697"/>
                </a:lnTo>
                <a:lnTo>
                  <a:pt x="1437253" y="3587903"/>
                </a:lnTo>
                <a:lnTo>
                  <a:pt x="1483076" y="3596966"/>
                </a:lnTo>
                <a:lnTo>
                  <a:pt x="1529305" y="3604872"/>
                </a:lnTo>
                <a:lnTo>
                  <a:pt x="1575923" y="3611605"/>
                </a:lnTo>
                <a:lnTo>
                  <a:pt x="1622917" y="3617148"/>
                </a:lnTo>
                <a:lnTo>
                  <a:pt x="1670269" y="3621487"/>
                </a:lnTo>
                <a:lnTo>
                  <a:pt x="1717964" y="3624606"/>
                </a:lnTo>
                <a:lnTo>
                  <a:pt x="1765987" y="3626488"/>
                </a:lnTo>
                <a:lnTo>
                  <a:pt x="1814322" y="3627120"/>
                </a:lnTo>
                <a:lnTo>
                  <a:pt x="1862656" y="3626488"/>
                </a:lnTo>
                <a:lnTo>
                  <a:pt x="1910679" y="3624606"/>
                </a:lnTo>
                <a:lnTo>
                  <a:pt x="1958374" y="3621487"/>
                </a:lnTo>
                <a:lnTo>
                  <a:pt x="2005726" y="3617148"/>
                </a:lnTo>
                <a:lnTo>
                  <a:pt x="2052720" y="3611605"/>
                </a:lnTo>
                <a:lnTo>
                  <a:pt x="2099338" y="3604872"/>
                </a:lnTo>
                <a:lnTo>
                  <a:pt x="2145567" y="3596966"/>
                </a:lnTo>
                <a:lnTo>
                  <a:pt x="2191390" y="3587903"/>
                </a:lnTo>
                <a:lnTo>
                  <a:pt x="2236791" y="3577697"/>
                </a:lnTo>
                <a:lnTo>
                  <a:pt x="2281755" y="3566366"/>
                </a:lnTo>
                <a:lnTo>
                  <a:pt x="2326266" y="3553923"/>
                </a:lnTo>
                <a:lnTo>
                  <a:pt x="2370308" y="3540386"/>
                </a:lnTo>
                <a:lnTo>
                  <a:pt x="2413866" y="3525769"/>
                </a:lnTo>
                <a:lnTo>
                  <a:pt x="2456925" y="3510088"/>
                </a:lnTo>
                <a:lnTo>
                  <a:pt x="2499468" y="3493360"/>
                </a:lnTo>
                <a:lnTo>
                  <a:pt x="2541479" y="3475599"/>
                </a:lnTo>
                <a:lnTo>
                  <a:pt x="2582944" y="3456822"/>
                </a:lnTo>
                <a:lnTo>
                  <a:pt x="2623846" y="3437043"/>
                </a:lnTo>
                <a:lnTo>
                  <a:pt x="2664169" y="3416279"/>
                </a:lnTo>
                <a:lnTo>
                  <a:pt x="2703899" y="3394546"/>
                </a:lnTo>
                <a:lnTo>
                  <a:pt x="2743019" y="3371858"/>
                </a:lnTo>
                <a:lnTo>
                  <a:pt x="2781514" y="3348233"/>
                </a:lnTo>
                <a:lnTo>
                  <a:pt x="2819368" y="3323684"/>
                </a:lnTo>
                <a:lnTo>
                  <a:pt x="2856565" y="3298228"/>
                </a:lnTo>
                <a:lnTo>
                  <a:pt x="2893090" y="3271881"/>
                </a:lnTo>
                <a:lnTo>
                  <a:pt x="2928927" y="3244659"/>
                </a:lnTo>
                <a:lnTo>
                  <a:pt x="2964061" y="3216576"/>
                </a:lnTo>
                <a:lnTo>
                  <a:pt x="2998475" y="3187649"/>
                </a:lnTo>
                <a:lnTo>
                  <a:pt x="3032153" y="3157893"/>
                </a:lnTo>
                <a:lnTo>
                  <a:pt x="3065082" y="3127324"/>
                </a:lnTo>
                <a:lnTo>
                  <a:pt x="3097244" y="3095958"/>
                </a:lnTo>
                <a:lnTo>
                  <a:pt x="3128624" y="3063810"/>
                </a:lnTo>
                <a:lnTo>
                  <a:pt x="3159206" y="3030896"/>
                </a:lnTo>
                <a:lnTo>
                  <a:pt x="3188975" y="2997231"/>
                </a:lnTo>
                <a:lnTo>
                  <a:pt x="3217915" y="2962832"/>
                </a:lnTo>
                <a:lnTo>
                  <a:pt x="3246010" y="2927714"/>
                </a:lnTo>
                <a:lnTo>
                  <a:pt x="3273244" y="2891892"/>
                </a:lnTo>
                <a:lnTo>
                  <a:pt x="3299603" y="2855383"/>
                </a:lnTo>
                <a:lnTo>
                  <a:pt x="3325070" y="2818201"/>
                </a:lnTo>
                <a:lnTo>
                  <a:pt x="3349630" y="2780364"/>
                </a:lnTo>
                <a:lnTo>
                  <a:pt x="3373266" y="2741885"/>
                </a:lnTo>
                <a:lnTo>
                  <a:pt x="3395964" y="2702781"/>
                </a:lnTo>
                <a:lnTo>
                  <a:pt x="3417707" y="2663068"/>
                </a:lnTo>
                <a:lnTo>
                  <a:pt x="3438480" y="2622761"/>
                </a:lnTo>
                <a:lnTo>
                  <a:pt x="3458268" y="2581876"/>
                </a:lnTo>
                <a:lnTo>
                  <a:pt x="3477054" y="2540429"/>
                </a:lnTo>
                <a:lnTo>
                  <a:pt x="3494822" y="2498434"/>
                </a:lnTo>
                <a:lnTo>
                  <a:pt x="3511559" y="2455909"/>
                </a:lnTo>
                <a:lnTo>
                  <a:pt x="3527246" y="2412868"/>
                </a:lnTo>
                <a:lnTo>
                  <a:pt x="3541870" y="2369328"/>
                </a:lnTo>
                <a:lnTo>
                  <a:pt x="3555413" y="2325303"/>
                </a:lnTo>
                <a:lnTo>
                  <a:pt x="3567861" y="2280810"/>
                </a:lnTo>
                <a:lnTo>
                  <a:pt x="3579198" y="2235864"/>
                </a:lnTo>
                <a:lnTo>
                  <a:pt x="3589409" y="2190481"/>
                </a:lnTo>
                <a:lnTo>
                  <a:pt x="3598476" y="2144676"/>
                </a:lnTo>
                <a:lnTo>
                  <a:pt x="3606386" y="2098466"/>
                </a:lnTo>
                <a:lnTo>
                  <a:pt x="3613121" y="2051866"/>
                </a:lnTo>
                <a:lnTo>
                  <a:pt x="3618668" y="2004891"/>
                </a:lnTo>
                <a:lnTo>
                  <a:pt x="3623009" y="1957557"/>
                </a:lnTo>
                <a:lnTo>
                  <a:pt x="3626129" y="1909880"/>
                </a:lnTo>
                <a:lnTo>
                  <a:pt x="3628012" y="1861876"/>
                </a:lnTo>
                <a:lnTo>
                  <a:pt x="3628644" y="1813559"/>
                </a:lnTo>
                <a:lnTo>
                  <a:pt x="3628012" y="1765243"/>
                </a:lnTo>
                <a:lnTo>
                  <a:pt x="3626129" y="1717239"/>
                </a:lnTo>
                <a:lnTo>
                  <a:pt x="3623009" y="1669562"/>
                </a:lnTo>
                <a:lnTo>
                  <a:pt x="3618668" y="1622228"/>
                </a:lnTo>
                <a:lnTo>
                  <a:pt x="3613121" y="1575253"/>
                </a:lnTo>
                <a:lnTo>
                  <a:pt x="3606386" y="1528653"/>
                </a:lnTo>
                <a:lnTo>
                  <a:pt x="3598476" y="1482443"/>
                </a:lnTo>
                <a:lnTo>
                  <a:pt x="3589409" y="1436638"/>
                </a:lnTo>
                <a:lnTo>
                  <a:pt x="3579198" y="1391255"/>
                </a:lnTo>
                <a:lnTo>
                  <a:pt x="3567861" y="1346309"/>
                </a:lnTo>
                <a:lnTo>
                  <a:pt x="3555413" y="1301816"/>
                </a:lnTo>
                <a:lnTo>
                  <a:pt x="3541870" y="1257791"/>
                </a:lnTo>
                <a:lnTo>
                  <a:pt x="3527246" y="1214251"/>
                </a:lnTo>
                <a:lnTo>
                  <a:pt x="3511559" y="1171210"/>
                </a:lnTo>
                <a:lnTo>
                  <a:pt x="3494822" y="1128685"/>
                </a:lnTo>
                <a:lnTo>
                  <a:pt x="3477054" y="1086690"/>
                </a:lnTo>
                <a:lnTo>
                  <a:pt x="3458268" y="1045243"/>
                </a:lnTo>
                <a:lnTo>
                  <a:pt x="3438480" y="1004358"/>
                </a:lnTo>
                <a:lnTo>
                  <a:pt x="3417707" y="964051"/>
                </a:lnTo>
                <a:lnTo>
                  <a:pt x="3395964" y="924338"/>
                </a:lnTo>
                <a:lnTo>
                  <a:pt x="3373266" y="885234"/>
                </a:lnTo>
                <a:lnTo>
                  <a:pt x="3349630" y="846755"/>
                </a:lnTo>
                <a:lnTo>
                  <a:pt x="3325070" y="808918"/>
                </a:lnTo>
                <a:lnTo>
                  <a:pt x="3299603" y="771736"/>
                </a:lnTo>
                <a:lnTo>
                  <a:pt x="3273244" y="735227"/>
                </a:lnTo>
                <a:lnTo>
                  <a:pt x="3246010" y="699405"/>
                </a:lnTo>
                <a:lnTo>
                  <a:pt x="3217915" y="664287"/>
                </a:lnTo>
                <a:lnTo>
                  <a:pt x="3188975" y="629888"/>
                </a:lnTo>
                <a:lnTo>
                  <a:pt x="3159206" y="596223"/>
                </a:lnTo>
                <a:lnTo>
                  <a:pt x="3128624" y="563309"/>
                </a:lnTo>
                <a:lnTo>
                  <a:pt x="3097244" y="531161"/>
                </a:lnTo>
                <a:lnTo>
                  <a:pt x="3065082" y="499795"/>
                </a:lnTo>
                <a:lnTo>
                  <a:pt x="3032153" y="469226"/>
                </a:lnTo>
                <a:lnTo>
                  <a:pt x="2998475" y="439470"/>
                </a:lnTo>
                <a:lnTo>
                  <a:pt x="2964061" y="410543"/>
                </a:lnTo>
                <a:lnTo>
                  <a:pt x="2928927" y="382460"/>
                </a:lnTo>
                <a:lnTo>
                  <a:pt x="2893090" y="355238"/>
                </a:lnTo>
                <a:lnTo>
                  <a:pt x="2856565" y="328891"/>
                </a:lnTo>
                <a:lnTo>
                  <a:pt x="2819368" y="303435"/>
                </a:lnTo>
                <a:lnTo>
                  <a:pt x="2781514" y="278886"/>
                </a:lnTo>
                <a:lnTo>
                  <a:pt x="2743019" y="255261"/>
                </a:lnTo>
                <a:lnTo>
                  <a:pt x="2703899" y="232573"/>
                </a:lnTo>
                <a:lnTo>
                  <a:pt x="2664169" y="210840"/>
                </a:lnTo>
                <a:lnTo>
                  <a:pt x="2623846" y="190076"/>
                </a:lnTo>
                <a:lnTo>
                  <a:pt x="2582944" y="170297"/>
                </a:lnTo>
                <a:lnTo>
                  <a:pt x="2541479" y="151520"/>
                </a:lnTo>
                <a:lnTo>
                  <a:pt x="2499468" y="133759"/>
                </a:lnTo>
                <a:lnTo>
                  <a:pt x="2456925" y="117031"/>
                </a:lnTo>
                <a:lnTo>
                  <a:pt x="2413866" y="101350"/>
                </a:lnTo>
                <a:lnTo>
                  <a:pt x="2370308" y="86733"/>
                </a:lnTo>
                <a:lnTo>
                  <a:pt x="2326266" y="73196"/>
                </a:lnTo>
                <a:lnTo>
                  <a:pt x="2281755" y="60753"/>
                </a:lnTo>
                <a:lnTo>
                  <a:pt x="2236791" y="49422"/>
                </a:lnTo>
                <a:lnTo>
                  <a:pt x="2191390" y="39216"/>
                </a:lnTo>
                <a:lnTo>
                  <a:pt x="2145567" y="30153"/>
                </a:lnTo>
                <a:lnTo>
                  <a:pt x="2099338" y="22247"/>
                </a:lnTo>
                <a:lnTo>
                  <a:pt x="2052720" y="15514"/>
                </a:lnTo>
                <a:lnTo>
                  <a:pt x="2005726" y="9971"/>
                </a:lnTo>
                <a:lnTo>
                  <a:pt x="1958374" y="5632"/>
                </a:lnTo>
                <a:lnTo>
                  <a:pt x="1910679" y="2513"/>
                </a:lnTo>
                <a:lnTo>
                  <a:pt x="1862656" y="631"/>
                </a:lnTo>
                <a:lnTo>
                  <a:pt x="1814322" y="0"/>
                </a:lnTo>
                <a:close/>
              </a:path>
            </a:pathLst>
          </a:custGeom>
          <a:solidFill>
            <a:srgbClr val="69C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6655" y="2142744"/>
            <a:ext cx="3615054" cy="3619500"/>
          </a:xfrm>
          <a:custGeom>
            <a:avLst/>
            <a:gdLst/>
            <a:ahLst/>
            <a:cxnLst/>
            <a:rect l="l" t="t" r="r" b="b"/>
            <a:pathLst>
              <a:path w="3615054" h="3619500">
                <a:moveTo>
                  <a:pt x="1807464" y="0"/>
                </a:moveTo>
                <a:lnTo>
                  <a:pt x="1759313" y="629"/>
                </a:lnTo>
                <a:lnTo>
                  <a:pt x="1711472" y="2508"/>
                </a:lnTo>
                <a:lnTo>
                  <a:pt x="1663958" y="5620"/>
                </a:lnTo>
                <a:lnTo>
                  <a:pt x="1616786" y="9950"/>
                </a:lnTo>
                <a:lnTo>
                  <a:pt x="1569971" y="15483"/>
                </a:lnTo>
                <a:lnTo>
                  <a:pt x="1523529" y="22202"/>
                </a:lnTo>
                <a:lnTo>
                  <a:pt x="1477476" y="30091"/>
                </a:lnTo>
                <a:lnTo>
                  <a:pt x="1431827" y="39136"/>
                </a:lnTo>
                <a:lnTo>
                  <a:pt x="1386598" y="49321"/>
                </a:lnTo>
                <a:lnTo>
                  <a:pt x="1341805" y="60629"/>
                </a:lnTo>
                <a:lnTo>
                  <a:pt x="1297462" y="73046"/>
                </a:lnTo>
                <a:lnTo>
                  <a:pt x="1253587" y="86556"/>
                </a:lnTo>
                <a:lnTo>
                  <a:pt x="1210194" y="101143"/>
                </a:lnTo>
                <a:lnTo>
                  <a:pt x="1167298" y="116791"/>
                </a:lnTo>
                <a:lnTo>
                  <a:pt x="1124917" y="133485"/>
                </a:lnTo>
                <a:lnTo>
                  <a:pt x="1083064" y="151210"/>
                </a:lnTo>
                <a:lnTo>
                  <a:pt x="1041756" y="169948"/>
                </a:lnTo>
                <a:lnTo>
                  <a:pt x="1001009" y="189686"/>
                </a:lnTo>
                <a:lnTo>
                  <a:pt x="960838" y="210407"/>
                </a:lnTo>
                <a:lnTo>
                  <a:pt x="921258" y="232096"/>
                </a:lnTo>
                <a:lnTo>
                  <a:pt x="882286" y="254737"/>
                </a:lnTo>
                <a:lnTo>
                  <a:pt x="843937" y="278314"/>
                </a:lnTo>
                <a:lnTo>
                  <a:pt x="806226" y="302812"/>
                </a:lnTo>
                <a:lnTo>
                  <a:pt x="769169" y="328215"/>
                </a:lnTo>
                <a:lnTo>
                  <a:pt x="732782" y="354507"/>
                </a:lnTo>
                <a:lnTo>
                  <a:pt x="697080" y="381674"/>
                </a:lnTo>
                <a:lnTo>
                  <a:pt x="662080" y="409698"/>
                </a:lnTo>
                <a:lnTo>
                  <a:pt x="627796" y="438565"/>
                </a:lnTo>
                <a:lnTo>
                  <a:pt x="594244" y="468259"/>
                </a:lnTo>
                <a:lnTo>
                  <a:pt x="561440" y="498765"/>
                </a:lnTo>
                <a:lnTo>
                  <a:pt x="529399" y="530066"/>
                </a:lnTo>
                <a:lnTo>
                  <a:pt x="498137" y="562147"/>
                </a:lnTo>
                <a:lnTo>
                  <a:pt x="467670" y="594992"/>
                </a:lnTo>
                <a:lnTo>
                  <a:pt x="438014" y="628587"/>
                </a:lnTo>
                <a:lnTo>
                  <a:pt x="409183" y="662914"/>
                </a:lnTo>
                <a:lnTo>
                  <a:pt x="381194" y="697959"/>
                </a:lnTo>
                <a:lnTo>
                  <a:pt x="354062" y="733706"/>
                </a:lnTo>
                <a:lnTo>
                  <a:pt x="327802" y="770139"/>
                </a:lnTo>
                <a:lnTo>
                  <a:pt x="302431" y="807242"/>
                </a:lnTo>
                <a:lnTo>
                  <a:pt x="277964" y="845001"/>
                </a:lnTo>
                <a:lnTo>
                  <a:pt x="254417" y="883399"/>
                </a:lnTo>
                <a:lnTo>
                  <a:pt x="231804" y="922420"/>
                </a:lnTo>
                <a:lnTo>
                  <a:pt x="210143" y="962050"/>
                </a:lnTo>
                <a:lnTo>
                  <a:pt x="189448" y="1002272"/>
                </a:lnTo>
                <a:lnTo>
                  <a:pt x="169735" y="1043071"/>
                </a:lnTo>
                <a:lnTo>
                  <a:pt x="151020" y="1084431"/>
                </a:lnTo>
                <a:lnTo>
                  <a:pt x="133318" y="1126336"/>
                </a:lnTo>
                <a:lnTo>
                  <a:pt x="116645" y="1168772"/>
                </a:lnTo>
                <a:lnTo>
                  <a:pt x="101016" y="1211721"/>
                </a:lnTo>
                <a:lnTo>
                  <a:pt x="86447" y="1255169"/>
                </a:lnTo>
                <a:lnTo>
                  <a:pt x="72955" y="1299101"/>
                </a:lnTo>
                <a:lnTo>
                  <a:pt x="60553" y="1343499"/>
                </a:lnTo>
                <a:lnTo>
                  <a:pt x="49259" y="1388350"/>
                </a:lnTo>
                <a:lnTo>
                  <a:pt x="39087" y="1433636"/>
                </a:lnTo>
                <a:lnTo>
                  <a:pt x="30053" y="1479343"/>
                </a:lnTo>
                <a:lnTo>
                  <a:pt x="22174" y="1525454"/>
                </a:lnTo>
                <a:lnTo>
                  <a:pt x="15463" y="1571955"/>
                </a:lnTo>
                <a:lnTo>
                  <a:pt x="9938" y="1618830"/>
                </a:lnTo>
                <a:lnTo>
                  <a:pt x="5613" y="1666062"/>
                </a:lnTo>
                <a:lnTo>
                  <a:pt x="2505" y="1713636"/>
                </a:lnTo>
                <a:lnTo>
                  <a:pt x="628" y="1761537"/>
                </a:lnTo>
                <a:lnTo>
                  <a:pt x="0" y="1809749"/>
                </a:lnTo>
                <a:lnTo>
                  <a:pt x="628" y="1857962"/>
                </a:lnTo>
                <a:lnTo>
                  <a:pt x="2505" y="1905863"/>
                </a:lnTo>
                <a:lnTo>
                  <a:pt x="5613" y="1953437"/>
                </a:lnTo>
                <a:lnTo>
                  <a:pt x="9938" y="2000669"/>
                </a:lnTo>
                <a:lnTo>
                  <a:pt x="15463" y="2047544"/>
                </a:lnTo>
                <a:lnTo>
                  <a:pt x="22174" y="2094045"/>
                </a:lnTo>
                <a:lnTo>
                  <a:pt x="30053" y="2140156"/>
                </a:lnTo>
                <a:lnTo>
                  <a:pt x="39087" y="2185863"/>
                </a:lnTo>
                <a:lnTo>
                  <a:pt x="49259" y="2231149"/>
                </a:lnTo>
                <a:lnTo>
                  <a:pt x="60553" y="2276000"/>
                </a:lnTo>
                <a:lnTo>
                  <a:pt x="72955" y="2320398"/>
                </a:lnTo>
                <a:lnTo>
                  <a:pt x="86447" y="2364330"/>
                </a:lnTo>
                <a:lnTo>
                  <a:pt x="101016" y="2407778"/>
                </a:lnTo>
                <a:lnTo>
                  <a:pt x="116645" y="2450727"/>
                </a:lnTo>
                <a:lnTo>
                  <a:pt x="133318" y="2493163"/>
                </a:lnTo>
                <a:lnTo>
                  <a:pt x="151020" y="2535068"/>
                </a:lnTo>
                <a:lnTo>
                  <a:pt x="169735" y="2576428"/>
                </a:lnTo>
                <a:lnTo>
                  <a:pt x="189448" y="2617227"/>
                </a:lnTo>
                <a:lnTo>
                  <a:pt x="210143" y="2657449"/>
                </a:lnTo>
                <a:lnTo>
                  <a:pt x="231804" y="2697079"/>
                </a:lnTo>
                <a:lnTo>
                  <a:pt x="254417" y="2736100"/>
                </a:lnTo>
                <a:lnTo>
                  <a:pt x="277964" y="2774498"/>
                </a:lnTo>
                <a:lnTo>
                  <a:pt x="302431" y="2812257"/>
                </a:lnTo>
                <a:lnTo>
                  <a:pt x="327802" y="2849360"/>
                </a:lnTo>
                <a:lnTo>
                  <a:pt x="354062" y="2885793"/>
                </a:lnTo>
                <a:lnTo>
                  <a:pt x="381194" y="2921540"/>
                </a:lnTo>
                <a:lnTo>
                  <a:pt x="409183" y="2956585"/>
                </a:lnTo>
                <a:lnTo>
                  <a:pt x="438014" y="2990912"/>
                </a:lnTo>
                <a:lnTo>
                  <a:pt x="467670" y="3024507"/>
                </a:lnTo>
                <a:lnTo>
                  <a:pt x="498137" y="3057352"/>
                </a:lnTo>
                <a:lnTo>
                  <a:pt x="529399" y="3089433"/>
                </a:lnTo>
                <a:lnTo>
                  <a:pt x="561440" y="3120734"/>
                </a:lnTo>
                <a:lnTo>
                  <a:pt x="594244" y="3151240"/>
                </a:lnTo>
                <a:lnTo>
                  <a:pt x="627796" y="3180934"/>
                </a:lnTo>
                <a:lnTo>
                  <a:pt x="662080" y="3209801"/>
                </a:lnTo>
                <a:lnTo>
                  <a:pt x="697080" y="3237825"/>
                </a:lnTo>
                <a:lnTo>
                  <a:pt x="732782" y="3264992"/>
                </a:lnTo>
                <a:lnTo>
                  <a:pt x="769169" y="3291284"/>
                </a:lnTo>
                <a:lnTo>
                  <a:pt x="806226" y="3316687"/>
                </a:lnTo>
                <a:lnTo>
                  <a:pt x="843937" y="3341185"/>
                </a:lnTo>
                <a:lnTo>
                  <a:pt x="882286" y="3364762"/>
                </a:lnTo>
                <a:lnTo>
                  <a:pt x="921258" y="3387403"/>
                </a:lnTo>
                <a:lnTo>
                  <a:pt x="960838" y="3409092"/>
                </a:lnTo>
                <a:lnTo>
                  <a:pt x="1001009" y="3429813"/>
                </a:lnTo>
                <a:lnTo>
                  <a:pt x="1041756" y="3449551"/>
                </a:lnTo>
                <a:lnTo>
                  <a:pt x="1083064" y="3468289"/>
                </a:lnTo>
                <a:lnTo>
                  <a:pt x="1124917" y="3486014"/>
                </a:lnTo>
                <a:lnTo>
                  <a:pt x="1167298" y="3502708"/>
                </a:lnTo>
                <a:lnTo>
                  <a:pt x="1210194" y="3518356"/>
                </a:lnTo>
                <a:lnTo>
                  <a:pt x="1253587" y="3532943"/>
                </a:lnTo>
                <a:lnTo>
                  <a:pt x="1297462" y="3546453"/>
                </a:lnTo>
                <a:lnTo>
                  <a:pt x="1341805" y="3558870"/>
                </a:lnTo>
                <a:lnTo>
                  <a:pt x="1386598" y="3570178"/>
                </a:lnTo>
                <a:lnTo>
                  <a:pt x="1431827" y="3580363"/>
                </a:lnTo>
                <a:lnTo>
                  <a:pt x="1477476" y="3589408"/>
                </a:lnTo>
                <a:lnTo>
                  <a:pt x="1523529" y="3597297"/>
                </a:lnTo>
                <a:lnTo>
                  <a:pt x="1569971" y="3604016"/>
                </a:lnTo>
                <a:lnTo>
                  <a:pt x="1616786" y="3609549"/>
                </a:lnTo>
                <a:lnTo>
                  <a:pt x="1663958" y="3613879"/>
                </a:lnTo>
                <a:lnTo>
                  <a:pt x="1711472" y="3616991"/>
                </a:lnTo>
                <a:lnTo>
                  <a:pt x="1759313" y="3618870"/>
                </a:lnTo>
                <a:lnTo>
                  <a:pt x="1807464" y="3619500"/>
                </a:lnTo>
                <a:lnTo>
                  <a:pt x="1855614" y="3618870"/>
                </a:lnTo>
                <a:lnTo>
                  <a:pt x="1903455" y="3616991"/>
                </a:lnTo>
                <a:lnTo>
                  <a:pt x="1950969" y="3613879"/>
                </a:lnTo>
                <a:lnTo>
                  <a:pt x="1998141" y="3609549"/>
                </a:lnTo>
                <a:lnTo>
                  <a:pt x="2044956" y="3604016"/>
                </a:lnTo>
                <a:lnTo>
                  <a:pt x="2091398" y="3597297"/>
                </a:lnTo>
                <a:lnTo>
                  <a:pt x="2137451" y="3589408"/>
                </a:lnTo>
                <a:lnTo>
                  <a:pt x="2183100" y="3580363"/>
                </a:lnTo>
                <a:lnTo>
                  <a:pt x="2228329" y="3570178"/>
                </a:lnTo>
                <a:lnTo>
                  <a:pt x="2273122" y="3558870"/>
                </a:lnTo>
                <a:lnTo>
                  <a:pt x="2317465" y="3546453"/>
                </a:lnTo>
                <a:lnTo>
                  <a:pt x="2361340" y="3532943"/>
                </a:lnTo>
                <a:lnTo>
                  <a:pt x="2404733" y="3518356"/>
                </a:lnTo>
                <a:lnTo>
                  <a:pt x="2447629" y="3502708"/>
                </a:lnTo>
                <a:lnTo>
                  <a:pt x="2490010" y="3486014"/>
                </a:lnTo>
                <a:lnTo>
                  <a:pt x="2531863" y="3468289"/>
                </a:lnTo>
                <a:lnTo>
                  <a:pt x="2573171" y="3449551"/>
                </a:lnTo>
                <a:lnTo>
                  <a:pt x="2613918" y="3429813"/>
                </a:lnTo>
                <a:lnTo>
                  <a:pt x="2654089" y="3409092"/>
                </a:lnTo>
                <a:lnTo>
                  <a:pt x="2693669" y="3387403"/>
                </a:lnTo>
                <a:lnTo>
                  <a:pt x="2732641" y="3364762"/>
                </a:lnTo>
                <a:lnTo>
                  <a:pt x="2770990" y="3341185"/>
                </a:lnTo>
                <a:lnTo>
                  <a:pt x="2808701" y="3316687"/>
                </a:lnTo>
                <a:lnTo>
                  <a:pt x="2845758" y="3291284"/>
                </a:lnTo>
                <a:lnTo>
                  <a:pt x="2882145" y="3264992"/>
                </a:lnTo>
                <a:lnTo>
                  <a:pt x="2917847" y="3237825"/>
                </a:lnTo>
                <a:lnTo>
                  <a:pt x="2952847" y="3209801"/>
                </a:lnTo>
                <a:lnTo>
                  <a:pt x="2987131" y="3180934"/>
                </a:lnTo>
                <a:lnTo>
                  <a:pt x="3020683" y="3151240"/>
                </a:lnTo>
                <a:lnTo>
                  <a:pt x="3053487" y="3120734"/>
                </a:lnTo>
                <a:lnTo>
                  <a:pt x="3085528" y="3089433"/>
                </a:lnTo>
                <a:lnTo>
                  <a:pt x="3116790" y="3057352"/>
                </a:lnTo>
                <a:lnTo>
                  <a:pt x="3147257" y="3024507"/>
                </a:lnTo>
                <a:lnTo>
                  <a:pt x="3176913" y="2990912"/>
                </a:lnTo>
                <a:lnTo>
                  <a:pt x="3205744" y="2956585"/>
                </a:lnTo>
                <a:lnTo>
                  <a:pt x="3233733" y="2921540"/>
                </a:lnTo>
                <a:lnTo>
                  <a:pt x="3260865" y="2885793"/>
                </a:lnTo>
                <a:lnTo>
                  <a:pt x="3287125" y="2849360"/>
                </a:lnTo>
                <a:lnTo>
                  <a:pt x="3312496" y="2812257"/>
                </a:lnTo>
                <a:lnTo>
                  <a:pt x="3336963" y="2774498"/>
                </a:lnTo>
                <a:lnTo>
                  <a:pt x="3360510" y="2736100"/>
                </a:lnTo>
                <a:lnTo>
                  <a:pt x="3383123" y="2697079"/>
                </a:lnTo>
                <a:lnTo>
                  <a:pt x="3404784" y="2657449"/>
                </a:lnTo>
                <a:lnTo>
                  <a:pt x="3425479" y="2617227"/>
                </a:lnTo>
                <a:lnTo>
                  <a:pt x="3445192" y="2576428"/>
                </a:lnTo>
                <a:lnTo>
                  <a:pt x="3463907" y="2535068"/>
                </a:lnTo>
                <a:lnTo>
                  <a:pt x="3481609" y="2493163"/>
                </a:lnTo>
                <a:lnTo>
                  <a:pt x="3498282" y="2450727"/>
                </a:lnTo>
                <a:lnTo>
                  <a:pt x="3513911" y="2407778"/>
                </a:lnTo>
                <a:lnTo>
                  <a:pt x="3528480" y="2364330"/>
                </a:lnTo>
                <a:lnTo>
                  <a:pt x="3541972" y="2320398"/>
                </a:lnTo>
                <a:lnTo>
                  <a:pt x="3554374" y="2276000"/>
                </a:lnTo>
                <a:lnTo>
                  <a:pt x="3565668" y="2231149"/>
                </a:lnTo>
                <a:lnTo>
                  <a:pt x="3575840" y="2185863"/>
                </a:lnTo>
                <a:lnTo>
                  <a:pt x="3584874" y="2140156"/>
                </a:lnTo>
                <a:lnTo>
                  <a:pt x="3592753" y="2094045"/>
                </a:lnTo>
                <a:lnTo>
                  <a:pt x="3599464" y="2047544"/>
                </a:lnTo>
                <a:lnTo>
                  <a:pt x="3604989" y="2000669"/>
                </a:lnTo>
                <a:lnTo>
                  <a:pt x="3609314" y="1953437"/>
                </a:lnTo>
                <a:lnTo>
                  <a:pt x="3612422" y="1905863"/>
                </a:lnTo>
                <a:lnTo>
                  <a:pt x="3614299" y="1857962"/>
                </a:lnTo>
                <a:lnTo>
                  <a:pt x="3614928" y="1809749"/>
                </a:lnTo>
                <a:lnTo>
                  <a:pt x="3614299" y="1761537"/>
                </a:lnTo>
                <a:lnTo>
                  <a:pt x="3612422" y="1713636"/>
                </a:lnTo>
                <a:lnTo>
                  <a:pt x="3609314" y="1666062"/>
                </a:lnTo>
                <a:lnTo>
                  <a:pt x="3604989" y="1618830"/>
                </a:lnTo>
                <a:lnTo>
                  <a:pt x="3599464" y="1571955"/>
                </a:lnTo>
                <a:lnTo>
                  <a:pt x="3592753" y="1525454"/>
                </a:lnTo>
                <a:lnTo>
                  <a:pt x="3584874" y="1479343"/>
                </a:lnTo>
                <a:lnTo>
                  <a:pt x="3575840" y="1433636"/>
                </a:lnTo>
                <a:lnTo>
                  <a:pt x="3565668" y="1388350"/>
                </a:lnTo>
                <a:lnTo>
                  <a:pt x="3554374" y="1343499"/>
                </a:lnTo>
                <a:lnTo>
                  <a:pt x="3541972" y="1299101"/>
                </a:lnTo>
                <a:lnTo>
                  <a:pt x="3528480" y="1255169"/>
                </a:lnTo>
                <a:lnTo>
                  <a:pt x="3513911" y="1211721"/>
                </a:lnTo>
                <a:lnTo>
                  <a:pt x="3498282" y="1168772"/>
                </a:lnTo>
                <a:lnTo>
                  <a:pt x="3481609" y="1126336"/>
                </a:lnTo>
                <a:lnTo>
                  <a:pt x="3463907" y="1084431"/>
                </a:lnTo>
                <a:lnTo>
                  <a:pt x="3445192" y="1043071"/>
                </a:lnTo>
                <a:lnTo>
                  <a:pt x="3425479" y="1002272"/>
                </a:lnTo>
                <a:lnTo>
                  <a:pt x="3404784" y="962050"/>
                </a:lnTo>
                <a:lnTo>
                  <a:pt x="3383123" y="922420"/>
                </a:lnTo>
                <a:lnTo>
                  <a:pt x="3360510" y="883399"/>
                </a:lnTo>
                <a:lnTo>
                  <a:pt x="3336963" y="845001"/>
                </a:lnTo>
                <a:lnTo>
                  <a:pt x="3312496" y="807242"/>
                </a:lnTo>
                <a:lnTo>
                  <a:pt x="3287125" y="770139"/>
                </a:lnTo>
                <a:lnTo>
                  <a:pt x="3260865" y="733706"/>
                </a:lnTo>
                <a:lnTo>
                  <a:pt x="3233733" y="697959"/>
                </a:lnTo>
                <a:lnTo>
                  <a:pt x="3205744" y="662914"/>
                </a:lnTo>
                <a:lnTo>
                  <a:pt x="3176913" y="628587"/>
                </a:lnTo>
                <a:lnTo>
                  <a:pt x="3147257" y="594992"/>
                </a:lnTo>
                <a:lnTo>
                  <a:pt x="3116790" y="562147"/>
                </a:lnTo>
                <a:lnTo>
                  <a:pt x="3085528" y="530066"/>
                </a:lnTo>
                <a:lnTo>
                  <a:pt x="3053487" y="498765"/>
                </a:lnTo>
                <a:lnTo>
                  <a:pt x="3020683" y="468259"/>
                </a:lnTo>
                <a:lnTo>
                  <a:pt x="2987131" y="438565"/>
                </a:lnTo>
                <a:lnTo>
                  <a:pt x="2952847" y="409698"/>
                </a:lnTo>
                <a:lnTo>
                  <a:pt x="2917847" y="381674"/>
                </a:lnTo>
                <a:lnTo>
                  <a:pt x="2882145" y="354507"/>
                </a:lnTo>
                <a:lnTo>
                  <a:pt x="2845758" y="328215"/>
                </a:lnTo>
                <a:lnTo>
                  <a:pt x="2808701" y="302812"/>
                </a:lnTo>
                <a:lnTo>
                  <a:pt x="2770990" y="278314"/>
                </a:lnTo>
                <a:lnTo>
                  <a:pt x="2732641" y="254737"/>
                </a:lnTo>
                <a:lnTo>
                  <a:pt x="2693669" y="232096"/>
                </a:lnTo>
                <a:lnTo>
                  <a:pt x="2654089" y="210407"/>
                </a:lnTo>
                <a:lnTo>
                  <a:pt x="2613918" y="189686"/>
                </a:lnTo>
                <a:lnTo>
                  <a:pt x="2573171" y="169948"/>
                </a:lnTo>
                <a:lnTo>
                  <a:pt x="2531863" y="151210"/>
                </a:lnTo>
                <a:lnTo>
                  <a:pt x="2490010" y="133485"/>
                </a:lnTo>
                <a:lnTo>
                  <a:pt x="2447629" y="116791"/>
                </a:lnTo>
                <a:lnTo>
                  <a:pt x="2404733" y="101143"/>
                </a:lnTo>
                <a:lnTo>
                  <a:pt x="2361340" y="86556"/>
                </a:lnTo>
                <a:lnTo>
                  <a:pt x="2317465" y="73046"/>
                </a:lnTo>
                <a:lnTo>
                  <a:pt x="2273122" y="60629"/>
                </a:lnTo>
                <a:lnTo>
                  <a:pt x="2228329" y="49321"/>
                </a:lnTo>
                <a:lnTo>
                  <a:pt x="2183100" y="39136"/>
                </a:lnTo>
                <a:lnTo>
                  <a:pt x="2137451" y="30091"/>
                </a:lnTo>
                <a:lnTo>
                  <a:pt x="2091398" y="22202"/>
                </a:lnTo>
                <a:lnTo>
                  <a:pt x="2044956" y="15483"/>
                </a:lnTo>
                <a:lnTo>
                  <a:pt x="1998141" y="9950"/>
                </a:lnTo>
                <a:lnTo>
                  <a:pt x="1950969" y="5620"/>
                </a:lnTo>
                <a:lnTo>
                  <a:pt x="1903455" y="2508"/>
                </a:lnTo>
                <a:lnTo>
                  <a:pt x="1855614" y="629"/>
                </a:lnTo>
                <a:lnTo>
                  <a:pt x="1807464" y="0"/>
                </a:lnTo>
                <a:close/>
              </a:path>
            </a:pathLst>
          </a:custGeom>
          <a:solidFill>
            <a:srgbClr val="BDC7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39100" y="2154935"/>
            <a:ext cx="3627120" cy="3625850"/>
          </a:xfrm>
          <a:custGeom>
            <a:avLst/>
            <a:gdLst/>
            <a:ahLst/>
            <a:cxnLst/>
            <a:rect l="l" t="t" r="r" b="b"/>
            <a:pathLst>
              <a:path w="3627120" h="3625850">
                <a:moveTo>
                  <a:pt x="1813559" y="0"/>
                </a:moveTo>
                <a:lnTo>
                  <a:pt x="1765243" y="630"/>
                </a:lnTo>
                <a:lnTo>
                  <a:pt x="1717239" y="2512"/>
                </a:lnTo>
                <a:lnTo>
                  <a:pt x="1669562" y="5630"/>
                </a:lnTo>
                <a:lnTo>
                  <a:pt x="1622228" y="9968"/>
                </a:lnTo>
                <a:lnTo>
                  <a:pt x="1575253" y="15509"/>
                </a:lnTo>
                <a:lnTo>
                  <a:pt x="1528653" y="22240"/>
                </a:lnTo>
                <a:lnTo>
                  <a:pt x="1482443" y="30143"/>
                </a:lnTo>
                <a:lnTo>
                  <a:pt x="1436638" y="39204"/>
                </a:lnTo>
                <a:lnTo>
                  <a:pt x="1391255" y="49406"/>
                </a:lnTo>
                <a:lnTo>
                  <a:pt x="1346309" y="60734"/>
                </a:lnTo>
                <a:lnTo>
                  <a:pt x="1301816" y="73172"/>
                </a:lnTo>
                <a:lnTo>
                  <a:pt x="1257791" y="86705"/>
                </a:lnTo>
                <a:lnTo>
                  <a:pt x="1214251" y="101317"/>
                </a:lnTo>
                <a:lnTo>
                  <a:pt x="1171210" y="116992"/>
                </a:lnTo>
                <a:lnTo>
                  <a:pt x="1128685" y="133714"/>
                </a:lnTo>
                <a:lnTo>
                  <a:pt x="1086690" y="151469"/>
                </a:lnTo>
                <a:lnTo>
                  <a:pt x="1045243" y="170240"/>
                </a:lnTo>
                <a:lnTo>
                  <a:pt x="1004358" y="190012"/>
                </a:lnTo>
                <a:lnTo>
                  <a:pt x="964051" y="210768"/>
                </a:lnTo>
                <a:lnTo>
                  <a:pt x="924338" y="232494"/>
                </a:lnTo>
                <a:lnTo>
                  <a:pt x="885234" y="255173"/>
                </a:lnTo>
                <a:lnTo>
                  <a:pt x="846755" y="278791"/>
                </a:lnTo>
                <a:lnTo>
                  <a:pt x="808918" y="303330"/>
                </a:lnTo>
                <a:lnTo>
                  <a:pt x="771736" y="328776"/>
                </a:lnTo>
                <a:lnTo>
                  <a:pt x="735227" y="355114"/>
                </a:lnTo>
                <a:lnTo>
                  <a:pt x="699405" y="382326"/>
                </a:lnTo>
                <a:lnTo>
                  <a:pt x="664287" y="410399"/>
                </a:lnTo>
                <a:lnTo>
                  <a:pt x="629888" y="439315"/>
                </a:lnTo>
                <a:lnTo>
                  <a:pt x="596223" y="469059"/>
                </a:lnTo>
                <a:lnTo>
                  <a:pt x="563309" y="499616"/>
                </a:lnTo>
                <a:lnTo>
                  <a:pt x="531161" y="530971"/>
                </a:lnTo>
                <a:lnTo>
                  <a:pt x="499795" y="563106"/>
                </a:lnTo>
                <a:lnTo>
                  <a:pt x="469226" y="596007"/>
                </a:lnTo>
                <a:lnTo>
                  <a:pt x="439470" y="629658"/>
                </a:lnTo>
                <a:lnTo>
                  <a:pt x="410543" y="664044"/>
                </a:lnTo>
                <a:lnTo>
                  <a:pt x="382460" y="699148"/>
                </a:lnTo>
                <a:lnTo>
                  <a:pt x="355238" y="734955"/>
                </a:lnTo>
                <a:lnTo>
                  <a:pt x="328891" y="771450"/>
                </a:lnTo>
                <a:lnTo>
                  <a:pt x="303435" y="808616"/>
                </a:lnTo>
                <a:lnTo>
                  <a:pt x="278886" y="846438"/>
                </a:lnTo>
                <a:lnTo>
                  <a:pt x="255261" y="884901"/>
                </a:lnTo>
                <a:lnTo>
                  <a:pt x="232573" y="923988"/>
                </a:lnTo>
                <a:lnTo>
                  <a:pt x="210840" y="963684"/>
                </a:lnTo>
                <a:lnTo>
                  <a:pt x="190076" y="1003974"/>
                </a:lnTo>
                <a:lnTo>
                  <a:pt x="170297" y="1044841"/>
                </a:lnTo>
                <a:lnTo>
                  <a:pt x="151520" y="1086271"/>
                </a:lnTo>
                <a:lnTo>
                  <a:pt x="133759" y="1128247"/>
                </a:lnTo>
                <a:lnTo>
                  <a:pt x="117031" y="1170753"/>
                </a:lnTo>
                <a:lnTo>
                  <a:pt x="101350" y="1213775"/>
                </a:lnTo>
                <a:lnTo>
                  <a:pt x="86733" y="1257296"/>
                </a:lnTo>
                <a:lnTo>
                  <a:pt x="73196" y="1301300"/>
                </a:lnTo>
                <a:lnTo>
                  <a:pt x="60753" y="1345773"/>
                </a:lnTo>
                <a:lnTo>
                  <a:pt x="49422" y="1390698"/>
                </a:lnTo>
                <a:lnTo>
                  <a:pt x="39216" y="1436060"/>
                </a:lnTo>
                <a:lnTo>
                  <a:pt x="30153" y="1481843"/>
                </a:lnTo>
                <a:lnTo>
                  <a:pt x="22247" y="1528031"/>
                </a:lnTo>
                <a:lnTo>
                  <a:pt x="15514" y="1574609"/>
                </a:lnTo>
                <a:lnTo>
                  <a:pt x="9971" y="1621561"/>
                </a:lnTo>
                <a:lnTo>
                  <a:pt x="5632" y="1668872"/>
                </a:lnTo>
                <a:lnTo>
                  <a:pt x="2513" y="1716525"/>
                </a:lnTo>
                <a:lnTo>
                  <a:pt x="631" y="1764506"/>
                </a:lnTo>
                <a:lnTo>
                  <a:pt x="0" y="1812797"/>
                </a:lnTo>
                <a:lnTo>
                  <a:pt x="631" y="1861089"/>
                </a:lnTo>
                <a:lnTo>
                  <a:pt x="2513" y="1909070"/>
                </a:lnTo>
                <a:lnTo>
                  <a:pt x="5632" y="1956723"/>
                </a:lnTo>
                <a:lnTo>
                  <a:pt x="9971" y="2004034"/>
                </a:lnTo>
                <a:lnTo>
                  <a:pt x="15514" y="2050986"/>
                </a:lnTo>
                <a:lnTo>
                  <a:pt x="22247" y="2097564"/>
                </a:lnTo>
                <a:lnTo>
                  <a:pt x="30153" y="2143752"/>
                </a:lnTo>
                <a:lnTo>
                  <a:pt x="39216" y="2189535"/>
                </a:lnTo>
                <a:lnTo>
                  <a:pt x="49422" y="2234897"/>
                </a:lnTo>
                <a:lnTo>
                  <a:pt x="60753" y="2279822"/>
                </a:lnTo>
                <a:lnTo>
                  <a:pt x="73196" y="2324295"/>
                </a:lnTo>
                <a:lnTo>
                  <a:pt x="86733" y="2368299"/>
                </a:lnTo>
                <a:lnTo>
                  <a:pt x="101350" y="2411820"/>
                </a:lnTo>
                <a:lnTo>
                  <a:pt x="117031" y="2454842"/>
                </a:lnTo>
                <a:lnTo>
                  <a:pt x="133759" y="2497348"/>
                </a:lnTo>
                <a:lnTo>
                  <a:pt x="151520" y="2539324"/>
                </a:lnTo>
                <a:lnTo>
                  <a:pt x="170297" y="2580754"/>
                </a:lnTo>
                <a:lnTo>
                  <a:pt x="190076" y="2621621"/>
                </a:lnTo>
                <a:lnTo>
                  <a:pt x="210840" y="2661911"/>
                </a:lnTo>
                <a:lnTo>
                  <a:pt x="232573" y="2701607"/>
                </a:lnTo>
                <a:lnTo>
                  <a:pt x="255261" y="2740694"/>
                </a:lnTo>
                <a:lnTo>
                  <a:pt x="278886" y="2779157"/>
                </a:lnTo>
                <a:lnTo>
                  <a:pt x="303435" y="2816979"/>
                </a:lnTo>
                <a:lnTo>
                  <a:pt x="328891" y="2854145"/>
                </a:lnTo>
                <a:lnTo>
                  <a:pt x="355238" y="2890640"/>
                </a:lnTo>
                <a:lnTo>
                  <a:pt x="382460" y="2926447"/>
                </a:lnTo>
                <a:lnTo>
                  <a:pt x="410543" y="2961551"/>
                </a:lnTo>
                <a:lnTo>
                  <a:pt x="439470" y="2995937"/>
                </a:lnTo>
                <a:lnTo>
                  <a:pt x="469226" y="3029588"/>
                </a:lnTo>
                <a:lnTo>
                  <a:pt x="499795" y="3062489"/>
                </a:lnTo>
                <a:lnTo>
                  <a:pt x="531161" y="3094624"/>
                </a:lnTo>
                <a:lnTo>
                  <a:pt x="563309" y="3125979"/>
                </a:lnTo>
                <a:lnTo>
                  <a:pt x="596223" y="3156536"/>
                </a:lnTo>
                <a:lnTo>
                  <a:pt x="629888" y="3186280"/>
                </a:lnTo>
                <a:lnTo>
                  <a:pt x="664287" y="3215196"/>
                </a:lnTo>
                <a:lnTo>
                  <a:pt x="699405" y="3243269"/>
                </a:lnTo>
                <a:lnTo>
                  <a:pt x="735227" y="3270481"/>
                </a:lnTo>
                <a:lnTo>
                  <a:pt x="771736" y="3296819"/>
                </a:lnTo>
                <a:lnTo>
                  <a:pt x="808918" y="3322265"/>
                </a:lnTo>
                <a:lnTo>
                  <a:pt x="846755" y="3346804"/>
                </a:lnTo>
                <a:lnTo>
                  <a:pt x="885234" y="3370422"/>
                </a:lnTo>
                <a:lnTo>
                  <a:pt x="924338" y="3393101"/>
                </a:lnTo>
                <a:lnTo>
                  <a:pt x="964051" y="3414827"/>
                </a:lnTo>
                <a:lnTo>
                  <a:pt x="1004358" y="3435583"/>
                </a:lnTo>
                <a:lnTo>
                  <a:pt x="1045243" y="3455355"/>
                </a:lnTo>
                <a:lnTo>
                  <a:pt x="1086690" y="3474126"/>
                </a:lnTo>
                <a:lnTo>
                  <a:pt x="1128685" y="3491881"/>
                </a:lnTo>
                <a:lnTo>
                  <a:pt x="1171210" y="3508603"/>
                </a:lnTo>
                <a:lnTo>
                  <a:pt x="1214251" y="3524278"/>
                </a:lnTo>
                <a:lnTo>
                  <a:pt x="1257791" y="3538890"/>
                </a:lnTo>
                <a:lnTo>
                  <a:pt x="1301816" y="3552423"/>
                </a:lnTo>
                <a:lnTo>
                  <a:pt x="1346309" y="3564861"/>
                </a:lnTo>
                <a:lnTo>
                  <a:pt x="1391255" y="3576189"/>
                </a:lnTo>
                <a:lnTo>
                  <a:pt x="1436638" y="3586391"/>
                </a:lnTo>
                <a:lnTo>
                  <a:pt x="1482443" y="3595452"/>
                </a:lnTo>
                <a:lnTo>
                  <a:pt x="1528653" y="3603355"/>
                </a:lnTo>
                <a:lnTo>
                  <a:pt x="1575253" y="3610086"/>
                </a:lnTo>
                <a:lnTo>
                  <a:pt x="1622228" y="3615627"/>
                </a:lnTo>
                <a:lnTo>
                  <a:pt x="1669562" y="3619965"/>
                </a:lnTo>
                <a:lnTo>
                  <a:pt x="1717239" y="3623083"/>
                </a:lnTo>
                <a:lnTo>
                  <a:pt x="1765243" y="3624965"/>
                </a:lnTo>
                <a:lnTo>
                  <a:pt x="1813559" y="3625596"/>
                </a:lnTo>
                <a:lnTo>
                  <a:pt x="1861876" y="3624965"/>
                </a:lnTo>
                <a:lnTo>
                  <a:pt x="1909880" y="3623083"/>
                </a:lnTo>
                <a:lnTo>
                  <a:pt x="1957557" y="3619965"/>
                </a:lnTo>
                <a:lnTo>
                  <a:pt x="2004891" y="3615627"/>
                </a:lnTo>
                <a:lnTo>
                  <a:pt x="2051866" y="3610086"/>
                </a:lnTo>
                <a:lnTo>
                  <a:pt x="2098466" y="3603355"/>
                </a:lnTo>
                <a:lnTo>
                  <a:pt x="2144676" y="3595452"/>
                </a:lnTo>
                <a:lnTo>
                  <a:pt x="2190481" y="3586391"/>
                </a:lnTo>
                <a:lnTo>
                  <a:pt x="2235864" y="3576189"/>
                </a:lnTo>
                <a:lnTo>
                  <a:pt x="2280810" y="3564861"/>
                </a:lnTo>
                <a:lnTo>
                  <a:pt x="2325303" y="3552423"/>
                </a:lnTo>
                <a:lnTo>
                  <a:pt x="2369328" y="3538890"/>
                </a:lnTo>
                <a:lnTo>
                  <a:pt x="2412868" y="3524278"/>
                </a:lnTo>
                <a:lnTo>
                  <a:pt x="2455909" y="3508603"/>
                </a:lnTo>
                <a:lnTo>
                  <a:pt x="2498434" y="3491881"/>
                </a:lnTo>
                <a:lnTo>
                  <a:pt x="2540429" y="3474126"/>
                </a:lnTo>
                <a:lnTo>
                  <a:pt x="2581876" y="3455355"/>
                </a:lnTo>
                <a:lnTo>
                  <a:pt x="2622761" y="3435583"/>
                </a:lnTo>
                <a:lnTo>
                  <a:pt x="2663068" y="3414827"/>
                </a:lnTo>
                <a:lnTo>
                  <a:pt x="2702781" y="3393101"/>
                </a:lnTo>
                <a:lnTo>
                  <a:pt x="2741885" y="3370422"/>
                </a:lnTo>
                <a:lnTo>
                  <a:pt x="2780364" y="3346804"/>
                </a:lnTo>
                <a:lnTo>
                  <a:pt x="2818201" y="3322265"/>
                </a:lnTo>
                <a:lnTo>
                  <a:pt x="2855383" y="3296819"/>
                </a:lnTo>
                <a:lnTo>
                  <a:pt x="2891892" y="3270481"/>
                </a:lnTo>
                <a:lnTo>
                  <a:pt x="2927714" y="3243269"/>
                </a:lnTo>
                <a:lnTo>
                  <a:pt x="2962832" y="3215196"/>
                </a:lnTo>
                <a:lnTo>
                  <a:pt x="2997231" y="3186280"/>
                </a:lnTo>
                <a:lnTo>
                  <a:pt x="3030896" y="3156536"/>
                </a:lnTo>
                <a:lnTo>
                  <a:pt x="3063810" y="3125979"/>
                </a:lnTo>
                <a:lnTo>
                  <a:pt x="3095958" y="3094624"/>
                </a:lnTo>
                <a:lnTo>
                  <a:pt x="3127324" y="3062489"/>
                </a:lnTo>
                <a:lnTo>
                  <a:pt x="3157893" y="3029588"/>
                </a:lnTo>
                <a:lnTo>
                  <a:pt x="3187649" y="2995937"/>
                </a:lnTo>
                <a:lnTo>
                  <a:pt x="3216576" y="2961551"/>
                </a:lnTo>
                <a:lnTo>
                  <a:pt x="3244659" y="2926447"/>
                </a:lnTo>
                <a:lnTo>
                  <a:pt x="3271881" y="2890640"/>
                </a:lnTo>
                <a:lnTo>
                  <a:pt x="3298228" y="2854145"/>
                </a:lnTo>
                <a:lnTo>
                  <a:pt x="3323684" y="2816979"/>
                </a:lnTo>
                <a:lnTo>
                  <a:pt x="3348233" y="2779157"/>
                </a:lnTo>
                <a:lnTo>
                  <a:pt x="3371858" y="2740694"/>
                </a:lnTo>
                <a:lnTo>
                  <a:pt x="3394546" y="2701607"/>
                </a:lnTo>
                <a:lnTo>
                  <a:pt x="3416279" y="2661911"/>
                </a:lnTo>
                <a:lnTo>
                  <a:pt x="3437043" y="2621621"/>
                </a:lnTo>
                <a:lnTo>
                  <a:pt x="3456822" y="2580754"/>
                </a:lnTo>
                <a:lnTo>
                  <a:pt x="3475599" y="2539324"/>
                </a:lnTo>
                <a:lnTo>
                  <a:pt x="3493360" y="2497348"/>
                </a:lnTo>
                <a:lnTo>
                  <a:pt x="3510088" y="2454842"/>
                </a:lnTo>
                <a:lnTo>
                  <a:pt x="3525769" y="2411820"/>
                </a:lnTo>
                <a:lnTo>
                  <a:pt x="3540386" y="2368299"/>
                </a:lnTo>
                <a:lnTo>
                  <a:pt x="3553923" y="2324295"/>
                </a:lnTo>
                <a:lnTo>
                  <a:pt x="3566366" y="2279822"/>
                </a:lnTo>
                <a:lnTo>
                  <a:pt x="3577697" y="2234897"/>
                </a:lnTo>
                <a:lnTo>
                  <a:pt x="3587903" y="2189535"/>
                </a:lnTo>
                <a:lnTo>
                  <a:pt x="3596966" y="2143752"/>
                </a:lnTo>
                <a:lnTo>
                  <a:pt x="3604872" y="2097564"/>
                </a:lnTo>
                <a:lnTo>
                  <a:pt x="3611605" y="2050986"/>
                </a:lnTo>
                <a:lnTo>
                  <a:pt x="3617148" y="2004034"/>
                </a:lnTo>
                <a:lnTo>
                  <a:pt x="3621487" y="1956723"/>
                </a:lnTo>
                <a:lnTo>
                  <a:pt x="3624606" y="1909070"/>
                </a:lnTo>
                <a:lnTo>
                  <a:pt x="3626488" y="1861089"/>
                </a:lnTo>
                <a:lnTo>
                  <a:pt x="3627120" y="1812797"/>
                </a:lnTo>
                <a:lnTo>
                  <a:pt x="3626488" y="1764506"/>
                </a:lnTo>
                <a:lnTo>
                  <a:pt x="3624606" y="1716525"/>
                </a:lnTo>
                <a:lnTo>
                  <a:pt x="3621487" y="1668872"/>
                </a:lnTo>
                <a:lnTo>
                  <a:pt x="3617148" y="1621561"/>
                </a:lnTo>
                <a:lnTo>
                  <a:pt x="3611605" y="1574609"/>
                </a:lnTo>
                <a:lnTo>
                  <a:pt x="3604872" y="1528031"/>
                </a:lnTo>
                <a:lnTo>
                  <a:pt x="3596966" y="1481843"/>
                </a:lnTo>
                <a:lnTo>
                  <a:pt x="3587903" y="1436060"/>
                </a:lnTo>
                <a:lnTo>
                  <a:pt x="3577697" y="1390698"/>
                </a:lnTo>
                <a:lnTo>
                  <a:pt x="3566366" y="1345773"/>
                </a:lnTo>
                <a:lnTo>
                  <a:pt x="3553923" y="1301300"/>
                </a:lnTo>
                <a:lnTo>
                  <a:pt x="3540386" y="1257296"/>
                </a:lnTo>
                <a:lnTo>
                  <a:pt x="3525769" y="1213775"/>
                </a:lnTo>
                <a:lnTo>
                  <a:pt x="3510088" y="1170753"/>
                </a:lnTo>
                <a:lnTo>
                  <a:pt x="3493360" y="1128247"/>
                </a:lnTo>
                <a:lnTo>
                  <a:pt x="3475599" y="1086271"/>
                </a:lnTo>
                <a:lnTo>
                  <a:pt x="3456822" y="1044841"/>
                </a:lnTo>
                <a:lnTo>
                  <a:pt x="3437043" y="1003974"/>
                </a:lnTo>
                <a:lnTo>
                  <a:pt x="3416279" y="963684"/>
                </a:lnTo>
                <a:lnTo>
                  <a:pt x="3394546" y="923988"/>
                </a:lnTo>
                <a:lnTo>
                  <a:pt x="3371858" y="884901"/>
                </a:lnTo>
                <a:lnTo>
                  <a:pt x="3348233" y="846438"/>
                </a:lnTo>
                <a:lnTo>
                  <a:pt x="3323684" y="808616"/>
                </a:lnTo>
                <a:lnTo>
                  <a:pt x="3298228" y="771450"/>
                </a:lnTo>
                <a:lnTo>
                  <a:pt x="3271881" y="734955"/>
                </a:lnTo>
                <a:lnTo>
                  <a:pt x="3244659" y="699148"/>
                </a:lnTo>
                <a:lnTo>
                  <a:pt x="3216576" y="664044"/>
                </a:lnTo>
                <a:lnTo>
                  <a:pt x="3187649" y="629658"/>
                </a:lnTo>
                <a:lnTo>
                  <a:pt x="3157893" y="596007"/>
                </a:lnTo>
                <a:lnTo>
                  <a:pt x="3127324" y="563106"/>
                </a:lnTo>
                <a:lnTo>
                  <a:pt x="3095958" y="530971"/>
                </a:lnTo>
                <a:lnTo>
                  <a:pt x="3063810" y="499616"/>
                </a:lnTo>
                <a:lnTo>
                  <a:pt x="3030896" y="469059"/>
                </a:lnTo>
                <a:lnTo>
                  <a:pt x="2997231" y="439315"/>
                </a:lnTo>
                <a:lnTo>
                  <a:pt x="2962832" y="410399"/>
                </a:lnTo>
                <a:lnTo>
                  <a:pt x="2927714" y="382326"/>
                </a:lnTo>
                <a:lnTo>
                  <a:pt x="2891892" y="355114"/>
                </a:lnTo>
                <a:lnTo>
                  <a:pt x="2855383" y="328776"/>
                </a:lnTo>
                <a:lnTo>
                  <a:pt x="2818201" y="303330"/>
                </a:lnTo>
                <a:lnTo>
                  <a:pt x="2780364" y="278791"/>
                </a:lnTo>
                <a:lnTo>
                  <a:pt x="2741885" y="255173"/>
                </a:lnTo>
                <a:lnTo>
                  <a:pt x="2702781" y="232494"/>
                </a:lnTo>
                <a:lnTo>
                  <a:pt x="2663068" y="210768"/>
                </a:lnTo>
                <a:lnTo>
                  <a:pt x="2622761" y="190012"/>
                </a:lnTo>
                <a:lnTo>
                  <a:pt x="2581876" y="170240"/>
                </a:lnTo>
                <a:lnTo>
                  <a:pt x="2540429" y="151469"/>
                </a:lnTo>
                <a:lnTo>
                  <a:pt x="2498434" y="133714"/>
                </a:lnTo>
                <a:lnTo>
                  <a:pt x="2455909" y="116992"/>
                </a:lnTo>
                <a:lnTo>
                  <a:pt x="2412868" y="101317"/>
                </a:lnTo>
                <a:lnTo>
                  <a:pt x="2369328" y="86705"/>
                </a:lnTo>
                <a:lnTo>
                  <a:pt x="2325303" y="73172"/>
                </a:lnTo>
                <a:lnTo>
                  <a:pt x="2280810" y="60734"/>
                </a:lnTo>
                <a:lnTo>
                  <a:pt x="2235864" y="49406"/>
                </a:lnTo>
                <a:lnTo>
                  <a:pt x="2190481" y="39204"/>
                </a:lnTo>
                <a:lnTo>
                  <a:pt x="2144676" y="30143"/>
                </a:lnTo>
                <a:lnTo>
                  <a:pt x="2098466" y="22240"/>
                </a:lnTo>
                <a:lnTo>
                  <a:pt x="2051866" y="15509"/>
                </a:lnTo>
                <a:lnTo>
                  <a:pt x="2004891" y="9968"/>
                </a:lnTo>
                <a:lnTo>
                  <a:pt x="1957557" y="5630"/>
                </a:lnTo>
                <a:lnTo>
                  <a:pt x="1909880" y="2512"/>
                </a:lnTo>
                <a:lnTo>
                  <a:pt x="1861876" y="630"/>
                </a:lnTo>
                <a:lnTo>
                  <a:pt x="1813559" y="0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84375" y="1771014"/>
            <a:ext cx="100139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Ideation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73700" y="1771014"/>
            <a:ext cx="13696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Real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32772" y="1788668"/>
            <a:ext cx="12420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til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13663" y="411860"/>
            <a:ext cx="65208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636D"/>
                </a:solidFill>
              </a:rPr>
              <a:t>Welcome </a:t>
            </a:r>
            <a:r>
              <a:rPr dirty="0">
                <a:solidFill>
                  <a:srgbClr val="00636D"/>
                </a:solidFill>
              </a:rPr>
              <a:t>to the age of </a:t>
            </a:r>
            <a:r>
              <a:rPr spc="-5" dirty="0">
                <a:solidFill>
                  <a:srgbClr val="00636D"/>
                </a:solidFill>
              </a:rPr>
              <a:t>ubiquitous</a:t>
            </a:r>
            <a:r>
              <a:rPr spc="-95" dirty="0">
                <a:solidFill>
                  <a:srgbClr val="00636D"/>
                </a:solidFill>
              </a:rPr>
              <a:t> </a:t>
            </a:r>
            <a:r>
              <a:rPr dirty="0">
                <a:solidFill>
                  <a:srgbClr val="00636D"/>
                </a:solidFill>
              </a:rPr>
              <a:t>innovation</a:t>
            </a:r>
          </a:p>
        </p:txBody>
      </p:sp>
      <p:sp>
        <p:nvSpPr>
          <p:cNvPr id="10" name="object 10"/>
          <p:cNvSpPr/>
          <p:nvPr/>
        </p:nvSpPr>
        <p:spPr>
          <a:xfrm>
            <a:off x="809244" y="900682"/>
            <a:ext cx="10649712" cy="59573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r>
              <a:rPr spc="-5" dirty="0"/>
              <a:t>12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01695" y="1775460"/>
            <a:ext cx="6541008" cy="40645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70832" y="2068957"/>
            <a:ext cx="941069" cy="185420"/>
          </a:xfrm>
          <a:custGeom>
            <a:avLst/>
            <a:gdLst/>
            <a:ahLst/>
            <a:cxnLst/>
            <a:rect l="l" t="t" r="r" b="b"/>
            <a:pathLst>
              <a:path w="941070" h="185419">
                <a:moveTo>
                  <a:pt x="36829" y="0"/>
                </a:moveTo>
                <a:lnTo>
                  <a:pt x="0" y="0"/>
                </a:lnTo>
                <a:lnTo>
                  <a:pt x="0" y="182244"/>
                </a:lnTo>
                <a:lnTo>
                  <a:pt x="36829" y="182244"/>
                </a:lnTo>
                <a:lnTo>
                  <a:pt x="36829" y="0"/>
                </a:lnTo>
                <a:close/>
              </a:path>
              <a:path w="941070" h="185419">
                <a:moveTo>
                  <a:pt x="118744" y="47243"/>
                </a:moveTo>
                <a:lnTo>
                  <a:pt x="78866" y="64769"/>
                </a:lnTo>
                <a:lnTo>
                  <a:pt x="64097" y="99935"/>
                </a:lnTo>
                <a:lnTo>
                  <a:pt x="63185" y="116712"/>
                </a:lnTo>
                <a:lnTo>
                  <a:pt x="64140" y="131248"/>
                </a:lnTo>
                <a:lnTo>
                  <a:pt x="79375" y="166877"/>
                </a:lnTo>
                <a:lnTo>
                  <a:pt x="118363" y="185165"/>
                </a:lnTo>
                <a:lnTo>
                  <a:pt x="125729" y="185165"/>
                </a:lnTo>
                <a:lnTo>
                  <a:pt x="159512" y="162813"/>
                </a:lnTo>
                <a:lnTo>
                  <a:pt x="192023" y="162813"/>
                </a:lnTo>
                <a:lnTo>
                  <a:pt x="192023" y="157606"/>
                </a:lnTo>
                <a:lnTo>
                  <a:pt x="128269" y="157606"/>
                </a:lnTo>
                <a:lnTo>
                  <a:pt x="121078" y="156749"/>
                </a:lnTo>
                <a:lnTo>
                  <a:pt x="99165" y="123245"/>
                </a:lnTo>
                <a:lnTo>
                  <a:pt x="98805" y="113410"/>
                </a:lnTo>
                <a:lnTo>
                  <a:pt x="99329" y="104197"/>
                </a:lnTo>
                <a:lnTo>
                  <a:pt x="119760" y="74040"/>
                </a:lnTo>
                <a:lnTo>
                  <a:pt x="192023" y="74040"/>
                </a:lnTo>
                <a:lnTo>
                  <a:pt x="192023" y="65658"/>
                </a:lnTo>
                <a:lnTo>
                  <a:pt x="157098" y="65658"/>
                </a:lnTo>
                <a:lnTo>
                  <a:pt x="148641" y="57584"/>
                </a:lnTo>
                <a:lnTo>
                  <a:pt x="139445" y="51831"/>
                </a:lnTo>
                <a:lnTo>
                  <a:pt x="129488" y="48388"/>
                </a:lnTo>
                <a:lnTo>
                  <a:pt x="118744" y="47243"/>
                </a:lnTo>
                <a:close/>
              </a:path>
              <a:path w="941070" h="185419">
                <a:moveTo>
                  <a:pt x="192023" y="162813"/>
                </a:moveTo>
                <a:lnTo>
                  <a:pt x="159512" y="162813"/>
                </a:lnTo>
                <a:lnTo>
                  <a:pt x="159512" y="182244"/>
                </a:lnTo>
                <a:lnTo>
                  <a:pt x="192023" y="182244"/>
                </a:lnTo>
                <a:lnTo>
                  <a:pt x="192023" y="162813"/>
                </a:lnTo>
                <a:close/>
              </a:path>
              <a:path w="941070" h="185419">
                <a:moveTo>
                  <a:pt x="192023" y="74040"/>
                </a:moveTo>
                <a:lnTo>
                  <a:pt x="136525" y="74040"/>
                </a:lnTo>
                <a:lnTo>
                  <a:pt x="143509" y="77342"/>
                </a:lnTo>
                <a:lnTo>
                  <a:pt x="148970" y="83946"/>
                </a:lnTo>
                <a:lnTo>
                  <a:pt x="152564" y="89781"/>
                </a:lnTo>
                <a:lnTo>
                  <a:pt x="155146" y="97186"/>
                </a:lnTo>
                <a:lnTo>
                  <a:pt x="156704" y="106164"/>
                </a:lnTo>
                <a:lnTo>
                  <a:pt x="157225" y="116712"/>
                </a:lnTo>
                <a:lnTo>
                  <a:pt x="156700" y="126281"/>
                </a:lnTo>
                <a:lnTo>
                  <a:pt x="136270" y="157606"/>
                </a:lnTo>
                <a:lnTo>
                  <a:pt x="192023" y="157606"/>
                </a:lnTo>
                <a:lnTo>
                  <a:pt x="192023" y="74040"/>
                </a:lnTo>
                <a:close/>
              </a:path>
              <a:path w="941070" h="185419">
                <a:moveTo>
                  <a:pt x="192023" y="0"/>
                </a:moveTo>
                <a:lnTo>
                  <a:pt x="157098" y="0"/>
                </a:lnTo>
                <a:lnTo>
                  <a:pt x="157098" y="65658"/>
                </a:lnTo>
                <a:lnTo>
                  <a:pt x="192023" y="65658"/>
                </a:lnTo>
                <a:lnTo>
                  <a:pt x="192023" y="0"/>
                </a:lnTo>
                <a:close/>
              </a:path>
              <a:path w="941070" h="185419">
                <a:moveTo>
                  <a:pt x="276732" y="47243"/>
                </a:moveTo>
                <a:lnTo>
                  <a:pt x="233425" y="65785"/>
                </a:lnTo>
                <a:lnTo>
                  <a:pt x="217227" y="101719"/>
                </a:lnTo>
                <a:lnTo>
                  <a:pt x="216153" y="117220"/>
                </a:lnTo>
                <a:lnTo>
                  <a:pt x="216983" y="130361"/>
                </a:lnTo>
                <a:lnTo>
                  <a:pt x="238638" y="172521"/>
                </a:lnTo>
                <a:lnTo>
                  <a:pt x="280162" y="185165"/>
                </a:lnTo>
                <a:lnTo>
                  <a:pt x="290641" y="184546"/>
                </a:lnTo>
                <a:lnTo>
                  <a:pt x="328977" y="162940"/>
                </a:lnTo>
                <a:lnTo>
                  <a:pt x="331292" y="159130"/>
                </a:lnTo>
                <a:lnTo>
                  <a:pt x="272541" y="159130"/>
                </a:lnTo>
                <a:lnTo>
                  <a:pt x="265810" y="156209"/>
                </a:lnTo>
                <a:lnTo>
                  <a:pt x="251967" y="126364"/>
                </a:lnTo>
                <a:lnTo>
                  <a:pt x="339470" y="126364"/>
                </a:lnTo>
                <a:lnTo>
                  <a:pt x="338734" y="107555"/>
                </a:lnTo>
                <a:lnTo>
                  <a:pt x="338250" y="104901"/>
                </a:lnTo>
                <a:lnTo>
                  <a:pt x="252602" y="104901"/>
                </a:lnTo>
                <a:lnTo>
                  <a:pt x="252602" y="95376"/>
                </a:lnTo>
                <a:lnTo>
                  <a:pt x="255015" y="87883"/>
                </a:lnTo>
                <a:lnTo>
                  <a:pt x="264921" y="76707"/>
                </a:lnTo>
                <a:lnTo>
                  <a:pt x="271271" y="74040"/>
                </a:lnTo>
                <a:lnTo>
                  <a:pt x="328146" y="74040"/>
                </a:lnTo>
                <a:lnTo>
                  <a:pt x="323214" y="66675"/>
                </a:lnTo>
                <a:lnTo>
                  <a:pt x="313951" y="58173"/>
                </a:lnTo>
                <a:lnTo>
                  <a:pt x="303117" y="52101"/>
                </a:lnTo>
                <a:lnTo>
                  <a:pt x="290710" y="48458"/>
                </a:lnTo>
                <a:lnTo>
                  <a:pt x="276732" y="47243"/>
                </a:lnTo>
                <a:close/>
              </a:path>
              <a:path w="941070" h="185419">
                <a:moveTo>
                  <a:pt x="302894" y="140207"/>
                </a:moveTo>
                <a:lnTo>
                  <a:pt x="286003" y="159130"/>
                </a:lnTo>
                <a:lnTo>
                  <a:pt x="331292" y="159130"/>
                </a:lnTo>
                <a:lnTo>
                  <a:pt x="333754" y="155078"/>
                </a:lnTo>
                <a:lnTo>
                  <a:pt x="337565" y="146050"/>
                </a:lnTo>
                <a:lnTo>
                  <a:pt x="302894" y="140207"/>
                </a:lnTo>
                <a:close/>
              </a:path>
              <a:path w="941070" h="185419">
                <a:moveTo>
                  <a:pt x="328146" y="74040"/>
                </a:moveTo>
                <a:lnTo>
                  <a:pt x="286003" y="74040"/>
                </a:lnTo>
                <a:lnTo>
                  <a:pt x="291972" y="76580"/>
                </a:lnTo>
                <a:lnTo>
                  <a:pt x="302005" y="87121"/>
                </a:lnTo>
                <a:lnTo>
                  <a:pt x="304545" y="94868"/>
                </a:lnTo>
                <a:lnTo>
                  <a:pt x="304800" y="104901"/>
                </a:lnTo>
                <a:lnTo>
                  <a:pt x="338250" y="104901"/>
                </a:lnTo>
                <a:lnTo>
                  <a:pt x="335772" y="91328"/>
                </a:lnTo>
                <a:lnTo>
                  <a:pt x="330594" y="77698"/>
                </a:lnTo>
                <a:lnTo>
                  <a:pt x="328146" y="74040"/>
                </a:lnTo>
                <a:close/>
              </a:path>
              <a:path w="941070" h="185419">
                <a:moveTo>
                  <a:pt x="473089" y="74040"/>
                </a:moveTo>
                <a:lnTo>
                  <a:pt x="426465" y="74040"/>
                </a:lnTo>
                <a:lnTo>
                  <a:pt x="432688" y="75437"/>
                </a:lnTo>
                <a:lnTo>
                  <a:pt x="435990" y="78231"/>
                </a:lnTo>
                <a:lnTo>
                  <a:pt x="439292" y="81152"/>
                </a:lnTo>
                <a:lnTo>
                  <a:pt x="440943" y="85978"/>
                </a:lnTo>
                <a:lnTo>
                  <a:pt x="440943" y="96138"/>
                </a:lnTo>
                <a:lnTo>
                  <a:pt x="435324" y="98165"/>
                </a:lnTo>
                <a:lnTo>
                  <a:pt x="427799" y="100250"/>
                </a:lnTo>
                <a:lnTo>
                  <a:pt x="418369" y="102407"/>
                </a:lnTo>
                <a:lnTo>
                  <a:pt x="407034" y="104647"/>
                </a:lnTo>
                <a:lnTo>
                  <a:pt x="398510" y="106507"/>
                </a:lnTo>
                <a:lnTo>
                  <a:pt x="360679" y="132079"/>
                </a:lnTo>
                <a:lnTo>
                  <a:pt x="358901" y="138683"/>
                </a:lnTo>
                <a:lnTo>
                  <a:pt x="359017" y="147446"/>
                </a:lnTo>
                <a:lnTo>
                  <a:pt x="384587" y="182403"/>
                </a:lnTo>
                <a:lnTo>
                  <a:pt x="402843" y="185165"/>
                </a:lnTo>
                <a:lnTo>
                  <a:pt x="410463" y="185165"/>
                </a:lnTo>
                <a:lnTo>
                  <a:pt x="417702" y="183768"/>
                </a:lnTo>
                <a:lnTo>
                  <a:pt x="431291" y="177926"/>
                </a:lnTo>
                <a:lnTo>
                  <a:pt x="437768" y="173608"/>
                </a:lnTo>
                <a:lnTo>
                  <a:pt x="443738" y="167766"/>
                </a:lnTo>
                <a:lnTo>
                  <a:pt x="477179" y="167766"/>
                </a:lnTo>
                <a:lnTo>
                  <a:pt x="476503" y="164464"/>
                </a:lnTo>
                <a:lnTo>
                  <a:pt x="475943" y="160654"/>
                </a:lnTo>
                <a:lnTo>
                  <a:pt x="407669" y="160654"/>
                </a:lnTo>
                <a:lnTo>
                  <a:pt x="402970" y="158876"/>
                </a:lnTo>
                <a:lnTo>
                  <a:pt x="399288" y="155320"/>
                </a:lnTo>
                <a:lnTo>
                  <a:pt x="395731" y="151637"/>
                </a:lnTo>
                <a:lnTo>
                  <a:pt x="393826" y="147446"/>
                </a:lnTo>
                <a:lnTo>
                  <a:pt x="393826" y="137667"/>
                </a:lnTo>
                <a:lnTo>
                  <a:pt x="429387" y="122173"/>
                </a:lnTo>
                <a:lnTo>
                  <a:pt x="436498" y="120395"/>
                </a:lnTo>
                <a:lnTo>
                  <a:pt x="440943" y="118871"/>
                </a:lnTo>
                <a:lnTo>
                  <a:pt x="475039" y="118871"/>
                </a:lnTo>
                <a:lnTo>
                  <a:pt x="475154" y="106507"/>
                </a:lnTo>
                <a:lnTo>
                  <a:pt x="475181" y="96138"/>
                </a:lnTo>
                <a:lnTo>
                  <a:pt x="474948" y="87590"/>
                </a:lnTo>
                <a:lnTo>
                  <a:pt x="474090" y="78898"/>
                </a:lnTo>
                <a:lnTo>
                  <a:pt x="473089" y="74040"/>
                </a:lnTo>
                <a:close/>
              </a:path>
              <a:path w="941070" h="185419">
                <a:moveTo>
                  <a:pt x="477179" y="167766"/>
                </a:moveTo>
                <a:lnTo>
                  <a:pt x="443738" y="167766"/>
                </a:lnTo>
                <a:lnTo>
                  <a:pt x="443991" y="168528"/>
                </a:lnTo>
                <a:lnTo>
                  <a:pt x="444372" y="169798"/>
                </a:lnTo>
                <a:lnTo>
                  <a:pt x="444880" y="171957"/>
                </a:lnTo>
                <a:lnTo>
                  <a:pt x="446277" y="176529"/>
                </a:lnTo>
                <a:lnTo>
                  <a:pt x="447420" y="179958"/>
                </a:lnTo>
                <a:lnTo>
                  <a:pt x="448309" y="182244"/>
                </a:lnTo>
                <a:lnTo>
                  <a:pt x="482853" y="182244"/>
                </a:lnTo>
                <a:lnTo>
                  <a:pt x="479805" y="175894"/>
                </a:lnTo>
                <a:lnTo>
                  <a:pt x="477646" y="170052"/>
                </a:lnTo>
                <a:lnTo>
                  <a:pt x="477179" y="167766"/>
                </a:lnTo>
                <a:close/>
              </a:path>
              <a:path w="941070" h="185419">
                <a:moveTo>
                  <a:pt x="475039" y="118871"/>
                </a:moveTo>
                <a:lnTo>
                  <a:pt x="440943" y="118871"/>
                </a:lnTo>
                <a:lnTo>
                  <a:pt x="440943" y="134238"/>
                </a:lnTo>
                <a:lnTo>
                  <a:pt x="440563" y="139826"/>
                </a:lnTo>
                <a:lnTo>
                  <a:pt x="439546" y="142875"/>
                </a:lnTo>
                <a:lnTo>
                  <a:pt x="438276" y="147446"/>
                </a:lnTo>
                <a:lnTo>
                  <a:pt x="435482" y="151256"/>
                </a:lnTo>
                <a:lnTo>
                  <a:pt x="431291" y="154431"/>
                </a:lnTo>
                <a:lnTo>
                  <a:pt x="425576" y="158495"/>
                </a:lnTo>
                <a:lnTo>
                  <a:pt x="419607" y="160654"/>
                </a:lnTo>
                <a:lnTo>
                  <a:pt x="475943" y="160654"/>
                </a:lnTo>
                <a:lnTo>
                  <a:pt x="475817" y="159795"/>
                </a:lnTo>
                <a:lnTo>
                  <a:pt x="475297" y="153971"/>
                </a:lnTo>
                <a:lnTo>
                  <a:pt x="474990" y="147446"/>
                </a:lnTo>
                <a:lnTo>
                  <a:pt x="474867" y="139826"/>
                </a:lnTo>
                <a:lnTo>
                  <a:pt x="475039" y="118871"/>
                </a:lnTo>
                <a:close/>
              </a:path>
              <a:path w="941070" h="185419">
                <a:moveTo>
                  <a:pt x="419734" y="47243"/>
                </a:moveTo>
                <a:lnTo>
                  <a:pt x="381000" y="56514"/>
                </a:lnTo>
                <a:lnTo>
                  <a:pt x="362584" y="84835"/>
                </a:lnTo>
                <a:lnTo>
                  <a:pt x="394207" y="90550"/>
                </a:lnTo>
                <a:lnTo>
                  <a:pt x="396366" y="84327"/>
                </a:lnTo>
                <a:lnTo>
                  <a:pt x="399160" y="80137"/>
                </a:lnTo>
                <a:lnTo>
                  <a:pt x="402716" y="77596"/>
                </a:lnTo>
                <a:lnTo>
                  <a:pt x="406145" y="75183"/>
                </a:lnTo>
                <a:lnTo>
                  <a:pt x="410971" y="74040"/>
                </a:lnTo>
                <a:lnTo>
                  <a:pt x="473089" y="74040"/>
                </a:lnTo>
                <a:lnTo>
                  <a:pt x="472662" y="71969"/>
                </a:lnTo>
                <a:lnTo>
                  <a:pt x="440086" y="48656"/>
                </a:lnTo>
                <a:lnTo>
                  <a:pt x="430637" y="47599"/>
                </a:lnTo>
                <a:lnTo>
                  <a:pt x="419734" y="47243"/>
                </a:lnTo>
                <a:close/>
              </a:path>
              <a:path w="941070" h="185419">
                <a:moveTo>
                  <a:pt x="546480" y="78104"/>
                </a:moveTo>
                <a:lnTo>
                  <a:pt x="511428" y="78104"/>
                </a:lnTo>
                <a:lnTo>
                  <a:pt x="511528" y="150113"/>
                </a:lnTo>
                <a:lnTo>
                  <a:pt x="511809" y="156209"/>
                </a:lnTo>
                <a:lnTo>
                  <a:pt x="512571" y="160273"/>
                </a:lnTo>
                <a:lnTo>
                  <a:pt x="513460" y="165988"/>
                </a:lnTo>
                <a:lnTo>
                  <a:pt x="515112" y="170433"/>
                </a:lnTo>
                <a:lnTo>
                  <a:pt x="517525" y="173862"/>
                </a:lnTo>
                <a:lnTo>
                  <a:pt x="519810" y="177164"/>
                </a:lnTo>
                <a:lnTo>
                  <a:pt x="523620" y="179958"/>
                </a:lnTo>
                <a:lnTo>
                  <a:pt x="528573" y="181990"/>
                </a:lnTo>
                <a:lnTo>
                  <a:pt x="533653" y="184150"/>
                </a:lnTo>
                <a:lnTo>
                  <a:pt x="539368" y="185165"/>
                </a:lnTo>
                <a:lnTo>
                  <a:pt x="545718" y="185165"/>
                </a:lnTo>
                <a:lnTo>
                  <a:pt x="553168" y="184852"/>
                </a:lnTo>
                <a:lnTo>
                  <a:pt x="560260" y="183895"/>
                </a:lnTo>
                <a:lnTo>
                  <a:pt x="566971" y="182272"/>
                </a:lnTo>
                <a:lnTo>
                  <a:pt x="573277" y="179958"/>
                </a:lnTo>
                <a:lnTo>
                  <a:pt x="570602" y="156209"/>
                </a:lnTo>
                <a:lnTo>
                  <a:pt x="553846" y="156209"/>
                </a:lnTo>
                <a:lnTo>
                  <a:pt x="551941" y="155701"/>
                </a:lnTo>
                <a:lnTo>
                  <a:pt x="550290" y="154558"/>
                </a:lnTo>
                <a:lnTo>
                  <a:pt x="548766" y="153415"/>
                </a:lnTo>
                <a:lnTo>
                  <a:pt x="547623" y="151891"/>
                </a:lnTo>
                <a:lnTo>
                  <a:pt x="547242" y="150113"/>
                </a:lnTo>
                <a:lnTo>
                  <a:pt x="546734" y="148335"/>
                </a:lnTo>
                <a:lnTo>
                  <a:pt x="546480" y="141985"/>
                </a:lnTo>
                <a:lnTo>
                  <a:pt x="546480" y="78104"/>
                </a:lnTo>
                <a:close/>
              </a:path>
              <a:path w="941070" h="185419">
                <a:moveTo>
                  <a:pt x="570229" y="152907"/>
                </a:moveTo>
                <a:lnTo>
                  <a:pt x="564133" y="155193"/>
                </a:lnTo>
                <a:lnTo>
                  <a:pt x="559434" y="156209"/>
                </a:lnTo>
                <a:lnTo>
                  <a:pt x="570602" y="156209"/>
                </a:lnTo>
                <a:lnTo>
                  <a:pt x="570229" y="152907"/>
                </a:lnTo>
                <a:close/>
              </a:path>
              <a:path w="941070" h="185419">
                <a:moveTo>
                  <a:pt x="570356" y="50291"/>
                </a:moveTo>
                <a:lnTo>
                  <a:pt x="495426" y="50291"/>
                </a:lnTo>
                <a:lnTo>
                  <a:pt x="495426" y="78104"/>
                </a:lnTo>
                <a:lnTo>
                  <a:pt x="570356" y="78104"/>
                </a:lnTo>
                <a:lnTo>
                  <a:pt x="570356" y="50291"/>
                </a:lnTo>
                <a:close/>
              </a:path>
              <a:path w="941070" h="185419">
                <a:moveTo>
                  <a:pt x="546480" y="3682"/>
                </a:moveTo>
                <a:lnTo>
                  <a:pt x="511428" y="24002"/>
                </a:lnTo>
                <a:lnTo>
                  <a:pt x="511428" y="50291"/>
                </a:lnTo>
                <a:lnTo>
                  <a:pt x="546480" y="50291"/>
                </a:lnTo>
                <a:lnTo>
                  <a:pt x="546480" y="3682"/>
                </a:lnTo>
                <a:close/>
              </a:path>
              <a:path w="941070" h="185419">
                <a:moveTo>
                  <a:pt x="630173" y="0"/>
                </a:moveTo>
                <a:lnTo>
                  <a:pt x="595248" y="0"/>
                </a:lnTo>
                <a:lnTo>
                  <a:pt x="595248" y="32384"/>
                </a:lnTo>
                <a:lnTo>
                  <a:pt x="630173" y="32384"/>
                </a:lnTo>
                <a:lnTo>
                  <a:pt x="630173" y="0"/>
                </a:lnTo>
                <a:close/>
              </a:path>
              <a:path w="941070" h="185419">
                <a:moveTo>
                  <a:pt x="630173" y="50291"/>
                </a:moveTo>
                <a:lnTo>
                  <a:pt x="595248" y="50291"/>
                </a:lnTo>
                <a:lnTo>
                  <a:pt x="595248" y="182244"/>
                </a:lnTo>
                <a:lnTo>
                  <a:pt x="630173" y="182244"/>
                </a:lnTo>
                <a:lnTo>
                  <a:pt x="630173" y="50291"/>
                </a:lnTo>
                <a:close/>
              </a:path>
              <a:path w="941070" h="185419">
                <a:moveTo>
                  <a:pt x="725169" y="47243"/>
                </a:moveTo>
                <a:lnTo>
                  <a:pt x="682684" y="60642"/>
                </a:lnTo>
                <a:lnTo>
                  <a:pt x="659399" y="97250"/>
                </a:lnTo>
                <a:lnTo>
                  <a:pt x="657225" y="114426"/>
                </a:lnTo>
                <a:lnTo>
                  <a:pt x="657788" y="125444"/>
                </a:lnTo>
                <a:lnTo>
                  <a:pt x="676370" y="166925"/>
                </a:lnTo>
                <a:lnTo>
                  <a:pt x="716472" y="184663"/>
                </a:lnTo>
                <a:lnTo>
                  <a:pt x="725423" y="185165"/>
                </a:lnTo>
                <a:lnTo>
                  <a:pt x="739471" y="183947"/>
                </a:lnTo>
                <a:lnTo>
                  <a:pt x="752268" y="180276"/>
                </a:lnTo>
                <a:lnTo>
                  <a:pt x="763803" y="174128"/>
                </a:lnTo>
                <a:lnTo>
                  <a:pt x="774064" y="165480"/>
                </a:lnTo>
                <a:lnTo>
                  <a:pt x="781189" y="156717"/>
                </a:lnTo>
                <a:lnTo>
                  <a:pt x="716279" y="156717"/>
                </a:lnTo>
                <a:lnTo>
                  <a:pt x="708532" y="153288"/>
                </a:lnTo>
                <a:lnTo>
                  <a:pt x="693038" y="116204"/>
                </a:lnTo>
                <a:lnTo>
                  <a:pt x="693612" y="106965"/>
                </a:lnTo>
                <a:lnTo>
                  <a:pt x="716279" y="75691"/>
                </a:lnTo>
                <a:lnTo>
                  <a:pt x="781591" y="75691"/>
                </a:lnTo>
                <a:lnTo>
                  <a:pt x="774318" y="66675"/>
                </a:lnTo>
                <a:lnTo>
                  <a:pt x="764049" y="58173"/>
                </a:lnTo>
                <a:lnTo>
                  <a:pt x="752459" y="52101"/>
                </a:lnTo>
                <a:lnTo>
                  <a:pt x="739511" y="48458"/>
                </a:lnTo>
                <a:lnTo>
                  <a:pt x="725169" y="47243"/>
                </a:lnTo>
                <a:close/>
              </a:path>
              <a:path w="941070" h="185419">
                <a:moveTo>
                  <a:pt x="781591" y="75691"/>
                </a:moveTo>
                <a:lnTo>
                  <a:pt x="734440" y="75691"/>
                </a:lnTo>
                <a:lnTo>
                  <a:pt x="742060" y="79247"/>
                </a:lnTo>
                <a:lnTo>
                  <a:pt x="748283" y="86105"/>
                </a:lnTo>
                <a:lnTo>
                  <a:pt x="757538" y="116204"/>
                </a:lnTo>
                <a:lnTo>
                  <a:pt x="756963" y="125333"/>
                </a:lnTo>
                <a:lnTo>
                  <a:pt x="734440" y="156717"/>
                </a:lnTo>
                <a:lnTo>
                  <a:pt x="781189" y="156717"/>
                </a:lnTo>
                <a:lnTo>
                  <a:pt x="782566" y="155025"/>
                </a:lnTo>
                <a:lnTo>
                  <a:pt x="788638" y="143271"/>
                </a:lnTo>
                <a:lnTo>
                  <a:pt x="792281" y="130208"/>
                </a:lnTo>
                <a:lnTo>
                  <a:pt x="793463" y="116204"/>
                </a:lnTo>
                <a:lnTo>
                  <a:pt x="793377" y="114426"/>
                </a:lnTo>
                <a:lnTo>
                  <a:pt x="792285" y="101607"/>
                </a:lnTo>
                <a:lnTo>
                  <a:pt x="788669" y="88677"/>
                </a:lnTo>
                <a:lnTo>
                  <a:pt x="782673" y="77033"/>
                </a:lnTo>
                <a:lnTo>
                  <a:pt x="781591" y="75691"/>
                </a:lnTo>
                <a:close/>
              </a:path>
              <a:path w="941070" h="185419">
                <a:moveTo>
                  <a:pt x="852931" y="50291"/>
                </a:moveTo>
                <a:lnTo>
                  <a:pt x="820546" y="50291"/>
                </a:lnTo>
                <a:lnTo>
                  <a:pt x="820546" y="182244"/>
                </a:lnTo>
                <a:lnTo>
                  <a:pt x="855471" y="182244"/>
                </a:lnTo>
                <a:lnTo>
                  <a:pt x="855594" y="114934"/>
                </a:lnTo>
                <a:lnTo>
                  <a:pt x="855638" y="112238"/>
                </a:lnTo>
                <a:lnTo>
                  <a:pt x="868044" y="78993"/>
                </a:lnTo>
                <a:lnTo>
                  <a:pt x="872743" y="75691"/>
                </a:lnTo>
                <a:lnTo>
                  <a:pt x="878204" y="74040"/>
                </a:lnTo>
                <a:lnTo>
                  <a:pt x="938290" y="74040"/>
                </a:lnTo>
                <a:lnTo>
                  <a:pt x="937640" y="71246"/>
                </a:lnTo>
                <a:lnTo>
                  <a:pt x="936858" y="69595"/>
                </a:lnTo>
                <a:lnTo>
                  <a:pt x="852931" y="69595"/>
                </a:lnTo>
                <a:lnTo>
                  <a:pt x="852931" y="50291"/>
                </a:lnTo>
                <a:close/>
              </a:path>
              <a:path w="941070" h="185419">
                <a:moveTo>
                  <a:pt x="938290" y="74040"/>
                </a:moveTo>
                <a:lnTo>
                  <a:pt x="889000" y="74040"/>
                </a:lnTo>
                <a:lnTo>
                  <a:pt x="893063" y="75183"/>
                </a:lnTo>
                <a:lnTo>
                  <a:pt x="896365" y="77469"/>
                </a:lnTo>
                <a:lnTo>
                  <a:pt x="905890" y="182244"/>
                </a:lnTo>
                <a:lnTo>
                  <a:pt x="940815" y="182244"/>
                </a:lnTo>
                <a:lnTo>
                  <a:pt x="940815" y="90042"/>
                </a:lnTo>
                <a:lnTo>
                  <a:pt x="940180" y="82168"/>
                </a:lnTo>
                <a:lnTo>
                  <a:pt x="938290" y="74040"/>
                </a:lnTo>
                <a:close/>
              </a:path>
              <a:path w="941070" h="185419">
                <a:moveTo>
                  <a:pt x="904113" y="47243"/>
                </a:moveTo>
                <a:lnTo>
                  <a:pt x="896492" y="47243"/>
                </a:lnTo>
                <a:lnTo>
                  <a:pt x="883918" y="48646"/>
                </a:lnTo>
                <a:lnTo>
                  <a:pt x="872474" y="52847"/>
                </a:lnTo>
                <a:lnTo>
                  <a:pt x="862149" y="59834"/>
                </a:lnTo>
                <a:lnTo>
                  <a:pt x="852931" y="69595"/>
                </a:lnTo>
                <a:lnTo>
                  <a:pt x="936858" y="69595"/>
                </a:lnTo>
                <a:lnTo>
                  <a:pt x="904113" y="47243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92064" y="2068957"/>
            <a:ext cx="1308481" cy="1851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87945" y="2068957"/>
            <a:ext cx="1181100" cy="185420"/>
          </a:xfrm>
          <a:custGeom>
            <a:avLst/>
            <a:gdLst/>
            <a:ahLst/>
            <a:cxnLst/>
            <a:rect l="l" t="t" r="r" b="b"/>
            <a:pathLst>
              <a:path w="1181100" h="185419">
                <a:moveTo>
                  <a:pt x="36829" y="0"/>
                </a:moveTo>
                <a:lnTo>
                  <a:pt x="0" y="0"/>
                </a:lnTo>
                <a:lnTo>
                  <a:pt x="58" y="100837"/>
                </a:lnTo>
                <a:lnTo>
                  <a:pt x="3682" y="143509"/>
                </a:lnTo>
                <a:lnTo>
                  <a:pt x="28900" y="176061"/>
                </a:lnTo>
                <a:lnTo>
                  <a:pt x="74929" y="185292"/>
                </a:lnTo>
                <a:lnTo>
                  <a:pt x="85191" y="184957"/>
                </a:lnTo>
                <a:lnTo>
                  <a:pt x="121967" y="173354"/>
                </a:lnTo>
                <a:lnTo>
                  <a:pt x="138984" y="153923"/>
                </a:lnTo>
                <a:lnTo>
                  <a:pt x="63500" y="153923"/>
                </a:lnTo>
                <a:lnTo>
                  <a:pt x="55372" y="151637"/>
                </a:lnTo>
                <a:lnTo>
                  <a:pt x="37195" y="118110"/>
                </a:lnTo>
                <a:lnTo>
                  <a:pt x="36923" y="109442"/>
                </a:lnTo>
                <a:lnTo>
                  <a:pt x="36829" y="0"/>
                </a:lnTo>
                <a:close/>
              </a:path>
              <a:path w="1181100" h="185419">
                <a:moveTo>
                  <a:pt x="145287" y="0"/>
                </a:moveTo>
                <a:lnTo>
                  <a:pt x="108584" y="0"/>
                </a:lnTo>
                <a:lnTo>
                  <a:pt x="108486" y="109442"/>
                </a:lnTo>
                <a:lnTo>
                  <a:pt x="108441" y="111595"/>
                </a:lnTo>
                <a:lnTo>
                  <a:pt x="92075" y="151764"/>
                </a:lnTo>
                <a:lnTo>
                  <a:pt x="84200" y="153923"/>
                </a:lnTo>
                <a:lnTo>
                  <a:pt x="138984" y="153923"/>
                </a:lnTo>
                <a:lnTo>
                  <a:pt x="145090" y="111595"/>
                </a:lnTo>
                <a:lnTo>
                  <a:pt x="145255" y="98678"/>
                </a:lnTo>
                <a:lnTo>
                  <a:pt x="145287" y="0"/>
                </a:lnTo>
                <a:close/>
              </a:path>
              <a:path w="1181100" h="185419">
                <a:moveTo>
                  <a:pt x="221106" y="78104"/>
                </a:moveTo>
                <a:lnTo>
                  <a:pt x="186054" y="78104"/>
                </a:lnTo>
                <a:lnTo>
                  <a:pt x="186154" y="150113"/>
                </a:lnTo>
                <a:lnTo>
                  <a:pt x="186435" y="156209"/>
                </a:lnTo>
                <a:lnTo>
                  <a:pt x="187198" y="160273"/>
                </a:lnTo>
                <a:lnTo>
                  <a:pt x="188086" y="165988"/>
                </a:lnTo>
                <a:lnTo>
                  <a:pt x="189737" y="170433"/>
                </a:lnTo>
                <a:lnTo>
                  <a:pt x="192150" y="173862"/>
                </a:lnTo>
                <a:lnTo>
                  <a:pt x="194436" y="177164"/>
                </a:lnTo>
                <a:lnTo>
                  <a:pt x="198120" y="179958"/>
                </a:lnTo>
                <a:lnTo>
                  <a:pt x="203200" y="181990"/>
                </a:lnTo>
                <a:lnTo>
                  <a:pt x="208279" y="184150"/>
                </a:lnTo>
                <a:lnTo>
                  <a:pt x="213995" y="185165"/>
                </a:lnTo>
                <a:lnTo>
                  <a:pt x="220218" y="185165"/>
                </a:lnTo>
                <a:lnTo>
                  <a:pt x="227740" y="184852"/>
                </a:lnTo>
                <a:lnTo>
                  <a:pt x="234870" y="183895"/>
                </a:lnTo>
                <a:lnTo>
                  <a:pt x="241595" y="182272"/>
                </a:lnTo>
                <a:lnTo>
                  <a:pt x="247903" y="179958"/>
                </a:lnTo>
                <a:lnTo>
                  <a:pt x="245228" y="156209"/>
                </a:lnTo>
                <a:lnTo>
                  <a:pt x="228473" y="156209"/>
                </a:lnTo>
                <a:lnTo>
                  <a:pt x="226568" y="155701"/>
                </a:lnTo>
                <a:lnTo>
                  <a:pt x="223265" y="153415"/>
                </a:lnTo>
                <a:lnTo>
                  <a:pt x="222250" y="151891"/>
                </a:lnTo>
                <a:lnTo>
                  <a:pt x="221869" y="150113"/>
                </a:lnTo>
                <a:lnTo>
                  <a:pt x="221360" y="148335"/>
                </a:lnTo>
                <a:lnTo>
                  <a:pt x="221106" y="141985"/>
                </a:lnTo>
                <a:lnTo>
                  <a:pt x="221106" y="78104"/>
                </a:lnTo>
                <a:close/>
              </a:path>
              <a:path w="1181100" h="185419">
                <a:moveTo>
                  <a:pt x="244855" y="152907"/>
                </a:moveTo>
                <a:lnTo>
                  <a:pt x="238759" y="155193"/>
                </a:lnTo>
                <a:lnTo>
                  <a:pt x="234060" y="156209"/>
                </a:lnTo>
                <a:lnTo>
                  <a:pt x="245228" y="156209"/>
                </a:lnTo>
                <a:lnTo>
                  <a:pt x="244855" y="152907"/>
                </a:lnTo>
                <a:close/>
              </a:path>
              <a:path w="1181100" h="185419">
                <a:moveTo>
                  <a:pt x="244982" y="50291"/>
                </a:moveTo>
                <a:lnTo>
                  <a:pt x="170052" y="50291"/>
                </a:lnTo>
                <a:lnTo>
                  <a:pt x="170052" y="78104"/>
                </a:lnTo>
                <a:lnTo>
                  <a:pt x="244982" y="78104"/>
                </a:lnTo>
                <a:lnTo>
                  <a:pt x="244982" y="50291"/>
                </a:lnTo>
                <a:close/>
              </a:path>
              <a:path w="1181100" h="185419">
                <a:moveTo>
                  <a:pt x="221106" y="3682"/>
                </a:moveTo>
                <a:lnTo>
                  <a:pt x="186054" y="24002"/>
                </a:lnTo>
                <a:lnTo>
                  <a:pt x="186054" y="50291"/>
                </a:lnTo>
                <a:lnTo>
                  <a:pt x="221106" y="50291"/>
                </a:lnTo>
                <a:lnTo>
                  <a:pt x="221106" y="3682"/>
                </a:lnTo>
                <a:close/>
              </a:path>
              <a:path w="1181100" h="185419">
                <a:moveTo>
                  <a:pt x="304673" y="0"/>
                </a:moveTo>
                <a:lnTo>
                  <a:pt x="269748" y="0"/>
                </a:lnTo>
                <a:lnTo>
                  <a:pt x="269748" y="32384"/>
                </a:lnTo>
                <a:lnTo>
                  <a:pt x="304673" y="32384"/>
                </a:lnTo>
                <a:lnTo>
                  <a:pt x="304673" y="0"/>
                </a:lnTo>
                <a:close/>
              </a:path>
              <a:path w="1181100" h="185419">
                <a:moveTo>
                  <a:pt x="304673" y="50291"/>
                </a:moveTo>
                <a:lnTo>
                  <a:pt x="269748" y="50291"/>
                </a:lnTo>
                <a:lnTo>
                  <a:pt x="269748" y="182244"/>
                </a:lnTo>
                <a:lnTo>
                  <a:pt x="304673" y="182244"/>
                </a:lnTo>
                <a:lnTo>
                  <a:pt x="304673" y="50291"/>
                </a:lnTo>
                <a:close/>
              </a:path>
              <a:path w="1181100" h="185419">
                <a:moveTo>
                  <a:pt x="374776" y="0"/>
                </a:moveTo>
                <a:lnTo>
                  <a:pt x="339851" y="0"/>
                </a:lnTo>
                <a:lnTo>
                  <a:pt x="339851" y="182244"/>
                </a:lnTo>
                <a:lnTo>
                  <a:pt x="374776" y="182244"/>
                </a:lnTo>
                <a:lnTo>
                  <a:pt x="374776" y="0"/>
                </a:lnTo>
                <a:close/>
              </a:path>
              <a:path w="1181100" h="185419">
                <a:moveTo>
                  <a:pt x="444880" y="0"/>
                </a:moveTo>
                <a:lnTo>
                  <a:pt x="409955" y="0"/>
                </a:lnTo>
                <a:lnTo>
                  <a:pt x="409955" y="32384"/>
                </a:lnTo>
                <a:lnTo>
                  <a:pt x="444880" y="32384"/>
                </a:lnTo>
                <a:lnTo>
                  <a:pt x="444880" y="0"/>
                </a:lnTo>
                <a:close/>
              </a:path>
              <a:path w="1181100" h="185419">
                <a:moveTo>
                  <a:pt x="444880" y="50291"/>
                </a:moveTo>
                <a:lnTo>
                  <a:pt x="409955" y="50291"/>
                </a:lnTo>
                <a:lnTo>
                  <a:pt x="409955" y="182244"/>
                </a:lnTo>
                <a:lnTo>
                  <a:pt x="444880" y="182244"/>
                </a:lnTo>
                <a:lnTo>
                  <a:pt x="444880" y="50291"/>
                </a:lnTo>
                <a:close/>
              </a:path>
              <a:path w="1181100" h="185419">
                <a:moveTo>
                  <a:pt x="576926" y="78485"/>
                </a:moveTo>
                <a:lnTo>
                  <a:pt x="533526" y="78485"/>
                </a:lnTo>
                <a:lnTo>
                  <a:pt x="530244" y="81865"/>
                </a:lnTo>
                <a:lnTo>
                  <a:pt x="526129" y="86280"/>
                </a:lnTo>
                <a:lnTo>
                  <a:pt x="521204" y="91719"/>
                </a:lnTo>
                <a:lnTo>
                  <a:pt x="515493" y="98170"/>
                </a:lnTo>
                <a:lnTo>
                  <a:pt x="466089" y="155066"/>
                </a:lnTo>
                <a:lnTo>
                  <a:pt x="466089" y="182244"/>
                </a:lnTo>
                <a:lnTo>
                  <a:pt x="583946" y="182244"/>
                </a:lnTo>
                <a:lnTo>
                  <a:pt x="583946" y="152400"/>
                </a:lnTo>
                <a:lnTo>
                  <a:pt x="511809" y="152400"/>
                </a:lnTo>
                <a:lnTo>
                  <a:pt x="529589" y="133095"/>
                </a:lnTo>
                <a:lnTo>
                  <a:pt x="576926" y="78485"/>
                </a:lnTo>
                <a:close/>
              </a:path>
              <a:path w="1181100" h="185419">
                <a:moveTo>
                  <a:pt x="583946" y="151510"/>
                </a:moveTo>
                <a:lnTo>
                  <a:pt x="527557" y="151510"/>
                </a:lnTo>
                <a:lnTo>
                  <a:pt x="521461" y="151764"/>
                </a:lnTo>
                <a:lnTo>
                  <a:pt x="511809" y="152400"/>
                </a:lnTo>
                <a:lnTo>
                  <a:pt x="583946" y="152400"/>
                </a:lnTo>
                <a:lnTo>
                  <a:pt x="583946" y="151510"/>
                </a:lnTo>
                <a:close/>
              </a:path>
              <a:path w="1181100" h="185419">
                <a:moveTo>
                  <a:pt x="580008" y="50291"/>
                </a:moveTo>
                <a:lnTo>
                  <a:pt x="470915" y="50291"/>
                </a:lnTo>
                <a:lnTo>
                  <a:pt x="470915" y="79247"/>
                </a:lnTo>
                <a:lnTo>
                  <a:pt x="517525" y="78993"/>
                </a:lnTo>
                <a:lnTo>
                  <a:pt x="529462" y="78739"/>
                </a:lnTo>
                <a:lnTo>
                  <a:pt x="533526" y="78485"/>
                </a:lnTo>
                <a:lnTo>
                  <a:pt x="576926" y="78485"/>
                </a:lnTo>
                <a:lnTo>
                  <a:pt x="580008" y="74929"/>
                </a:lnTo>
                <a:lnTo>
                  <a:pt x="580008" y="50291"/>
                </a:lnTo>
                <a:close/>
              </a:path>
              <a:path w="1181100" h="185419">
                <a:moveTo>
                  <a:pt x="713077" y="74040"/>
                </a:moveTo>
                <a:lnTo>
                  <a:pt x="666369" y="74040"/>
                </a:lnTo>
                <a:lnTo>
                  <a:pt x="672719" y="75437"/>
                </a:lnTo>
                <a:lnTo>
                  <a:pt x="676021" y="78231"/>
                </a:lnTo>
                <a:lnTo>
                  <a:pt x="679323" y="81152"/>
                </a:lnTo>
                <a:lnTo>
                  <a:pt x="680974" y="85978"/>
                </a:lnTo>
                <a:lnTo>
                  <a:pt x="680974" y="96138"/>
                </a:lnTo>
                <a:lnTo>
                  <a:pt x="675282" y="98165"/>
                </a:lnTo>
                <a:lnTo>
                  <a:pt x="667734" y="100250"/>
                </a:lnTo>
                <a:lnTo>
                  <a:pt x="658328" y="102407"/>
                </a:lnTo>
                <a:lnTo>
                  <a:pt x="647064" y="104647"/>
                </a:lnTo>
                <a:lnTo>
                  <a:pt x="638486" y="106507"/>
                </a:lnTo>
                <a:lnTo>
                  <a:pt x="600709" y="132079"/>
                </a:lnTo>
                <a:lnTo>
                  <a:pt x="598931" y="138683"/>
                </a:lnTo>
                <a:lnTo>
                  <a:pt x="599047" y="147446"/>
                </a:lnTo>
                <a:lnTo>
                  <a:pt x="624554" y="182403"/>
                </a:lnTo>
                <a:lnTo>
                  <a:pt x="642747" y="185165"/>
                </a:lnTo>
                <a:lnTo>
                  <a:pt x="650494" y="185165"/>
                </a:lnTo>
                <a:lnTo>
                  <a:pt x="657732" y="183768"/>
                </a:lnTo>
                <a:lnTo>
                  <a:pt x="671322" y="177926"/>
                </a:lnTo>
                <a:lnTo>
                  <a:pt x="677672" y="173608"/>
                </a:lnTo>
                <a:lnTo>
                  <a:pt x="683640" y="167766"/>
                </a:lnTo>
                <a:lnTo>
                  <a:pt x="717209" y="167766"/>
                </a:lnTo>
                <a:lnTo>
                  <a:pt x="716533" y="164464"/>
                </a:lnTo>
                <a:lnTo>
                  <a:pt x="715930" y="160654"/>
                </a:lnTo>
                <a:lnTo>
                  <a:pt x="647573" y="160654"/>
                </a:lnTo>
                <a:lnTo>
                  <a:pt x="643001" y="158876"/>
                </a:lnTo>
                <a:lnTo>
                  <a:pt x="639318" y="155320"/>
                </a:lnTo>
                <a:lnTo>
                  <a:pt x="635634" y="151637"/>
                </a:lnTo>
                <a:lnTo>
                  <a:pt x="633856" y="147446"/>
                </a:lnTo>
                <a:lnTo>
                  <a:pt x="633856" y="137667"/>
                </a:lnTo>
                <a:lnTo>
                  <a:pt x="636143" y="133476"/>
                </a:lnTo>
                <a:lnTo>
                  <a:pt x="643635" y="128269"/>
                </a:lnTo>
                <a:lnTo>
                  <a:pt x="649985" y="126237"/>
                </a:lnTo>
                <a:lnTo>
                  <a:pt x="669417" y="122173"/>
                </a:lnTo>
                <a:lnTo>
                  <a:pt x="676528" y="120395"/>
                </a:lnTo>
                <a:lnTo>
                  <a:pt x="680974" y="118871"/>
                </a:lnTo>
                <a:lnTo>
                  <a:pt x="715069" y="118871"/>
                </a:lnTo>
                <a:lnTo>
                  <a:pt x="715184" y="106507"/>
                </a:lnTo>
                <a:lnTo>
                  <a:pt x="715211" y="96138"/>
                </a:lnTo>
                <a:lnTo>
                  <a:pt x="714976" y="87590"/>
                </a:lnTo>
                <a:lnTo>
                  <a:pt x="714105" y="78898"/>
                </a:lnTo>
                <a:lnTo>
                  <a:pt x="713077" y="74040"/>
                </a:lnTo>
                <a:close/>
              </a:path>
              <a:path w="1181100" h="185419">
                <a:moveTo>
                  <a:pt x="717209" y="167766"/>
                </a:moveTo>
                <a:lnTo>
                  <a:pt x="683640" y="167766"/>
                </a:lnTo>
                <a:lnTo>
                  <a:pt x="683895" y="168528"/>
                </a:lnTo>
                <a:lnTo>
                  <a:pt x="684402" y="169798"/>
                </a:lnTo>
                <a:lnTo>
                  <a:pt x="684910" y="171957"/>
                </a:lnTo>
                <a:lnTo>
                  <a:pt x="686307" y="176529"/>
                </a:lnTo>
                <a:lnTo>
                  <a:pt x="687324" y="179958"/>
                </a:lnTo>
                <a:lnTo>
                  <a:pt x="688339" y="182244"/>
                </a:lnTo>
                <a:lnTo>
                  <a:pt x="722883" y="182244"/>
                </a:lnTo>
                <a:lnTo>
                  <a:pt x="719708" y="175894"/>
                </a:lnTo>
                <a:lnTo>
                  <a:pt x="717676" y="170052"/>
                </a:lnTo>
                <a:lnTo>
                  <a:pt x="717209" y="167766"/>
                </a:lnTo>
                <a:close/>
              </a:path>
              <a:path w="1181100" h="185419">
                <a:moveTo>
                  <a:pt x="715069" y="118871"/>
                </a:moveTo>
                <a:lnTo>
                  <a:pt x="680974" y="118871"/>
                </a:lnTo>
                <a:lnTo>
                  <a:pt x="680974" y="134238"/>
                </a:lnTo>
                <a:lnTo>
                  <a:pt x="680465" y="139826"/>
                </a:lnTo>
                <a:lnTo>
                  <a:pt x="679576" y="142875"/>
                </a:lnTo>
                <a:lnTo>
                  <a:pt x="678306" y="147446"/>
                </a:lnTo>
                <a:lnTo>
                  <a:pt x="675512" y="151256"/>
                </a:lnTo>
                <a:lnTo>
                  <a:pt x="671322" y="154431"/>
                </a:lnTo>
                <a:lnTo>
                  <a:pt x="665606" y="158495"/>
                </a:lnTo>
                <a:lnTo>
                  <a:pt x="659510" y="160654"/>
                </a:lnTo>
                <a:lnTo>
                  <a:pt x="715930" y="160654"/>
                </a:lnTo>
                <a:lnTo>
                  <a:pt x="715793" y="159795"/>
                </a:lnTo>
                <a:lnTo>
                  <a:pt x="715279" y="153971"/>
                </a:lnTo>
                <a:lnTo>
                  <a:pt x="715000" y="147446"/>
                </a:lnTo>
                <a:lnTo>
                  <a:pt x="715069" y="118871"/>
                </a:lnTo>
                <a:close/>
              </a:path>
              <a:path w="1181100" h="185419">
                <a:moveTo>
                  <a:pt x="659764" y="47243"/>
                </a:moveTo>
                <a:lnTo>
                  <a:pt x="620902" y="56514"/>
                </a:lnTo>
                <a:lnTo>
                  <a:pt x="602487" y="84835"/>
                </a:lnTo>
                <a:lnTo>
                  <a:pt x="634237" y="90550"/>
                </a:lnTo>
                <a:lnTo>
                  <a:pt x="636397" y="84327"/>
                </a:lnTo>
                <a:lnTo>
                  <a:pt x="639190" y="80137"/>
                </a:lnTo>
                <a:lnTo>
                  <a:pt x="642620" y="77596"/>
                </a:lnTo>
                <a:lnTo>
                  <a:pt x="646176" y="75183"/>
                </a:lnTo>
                <a:lnTo>
                  <a:pt x="651001" y="74040"/>
                </a:lnTo>
                <a:lnTo>
                  <a:pt x="713077" y="74040"/>
                </a:lnTo>
                <a:lnTo>
                  <a:pt x="712638" y="71969"/>
                </a:lnTo>
                <a:lnTo>
                  <a:pt x="680116" y="48656"/>
                </a:lnTo>
                <a:lnTo>
                  <a:pt x="670667" y="47599"/>
                </a:lnTo>
                <a:lnTo>
                  <a:pt x="659764" y="47243"/>
                </a:lnTo>
                <a:close/>
              </a:path>
              <a:path w="1181100" h="185419">
                <a:moveTo>
                  <a:pt x="786510" y="78104"/>
                </a:moveTo>
                <a:lnTo>
                  <a:pt x="751458" y="78104"/>
                </a:lnTo>
                <a:lnTo>
                  <a:pt x="751558" y="150113"/>
                </a:lnTo>
                <a:lnTo>
                  <a:pt x="751839" y="156209"/>
                </a:lnTo>
                <a:lnTo>
                  <a:pt x="752601" y="160273"/>
                </a:lnTo>
                <a:lnTo>
                  <a:pt x="753490" y="165988"/>
                </a:lnTo>
                <a:lnTo>
                  <a:pt x="755142" y="170433"/>
                </a:lnTo>
                <a:lnTo>
                  <a:pt x="757554" y="173862"/>
                </a:lnTo>
                <a:lnTo>
                  <a:pt x="759840" y="177164"/>
                </a:lnTo>
                <a:lnTo>
                  <a:pt x="763524" y="179958"/>
                </a:lnTo>
                <a:lnTo>
                  <a:pt x="768603" y="181990"/>
                </a:lnTo>
                <a:lnTo>
                  <a:pt x="773683" y="184150"/>
                </a:lnTo>
                <a:lnTo>
                  <a:pt x="779399" y="185165"/>
                </a:lnTo>
                <a:lnTo>
                  <a:pt x="785622" y="185165"/>
                </a:lnTo>
                <a:lnTo>
                  <a:pt x="793144" y="184852"/>
                </a:lnTo>
                <a:lnTo>
                  <a:pt x="800274" y="183895"/>
                </a:lnTo>
                <a:lnTo>
                  <a:pt x="806999" y="182272"/>
                </a:lnTo>
                <a:lnTo>
                  <a:pt x="813307" y="179958"/>
                </a:lnTo>
                <a:lnTo>
                  <a:pt x="810632" y="156209"/>
                </a:lnTo>
                <a:lnTo>
                  <a:pt x="793876" y="156209"/>
                </a:lnTo>
                <a:lnTo>
                  <a:pt x="791972" y="155701"/>
                </a:lnTo>
                <a:lnTo>
                  <a:pt x="788670" y="153415"/>
                </a:lnTo>
                <a:lnTo>
                  <a:pt x="787653" y="151891"/>
                </a:lnTo>
                <a:lnTo>
                  <a:pt x="787273" y="150113"/>
                </a:lnTo>
                <a:lnTo>
                  <a:pt x="786764" y="148335"/>
                </a:lnTo>
                <a:lnTo>
                  <a:pt x="786510" y="141985"/>
                </a:lnTo>
                <a:lnTo>
                  <a:pt x="786510" y="78104"/>
                </a:lnTo>
                <a:close/>
              </a:path>
              <a:path w="1181100" h="185419">
                <a:moveTo>
                  <a:pt x="810259" y="152907"/>
                </a:moveTo>
                <a:lnTo>
                  <a:pt x="804163" y="155193"/>
                </a:lnTo>
                <a:lnTo>
                  <a:pt x="799464" y="156209"/>
                </a:lnTo>
                <a:lnTo>
                  <a:pt x="810632" y="156209"/>
                </a:lnTo>
                <a:lnTo>
                  <a:pt x="810259" y="152907"/>
                </a:lnTo>
                <a:close/>
              </a:path>
              <a:path w="1181100" h="185419">
                <a:moveTo>
                  <a:pt x="810386" y="50291"/>
                </a:moveTo>
                <a:lnTo>
                  <a:pt x="735456" y="50291"/>
                </a:lnTo>
                <a:lnTo>
                  <a:pt x="735456" y="78104"/>
                </a:lnTo>
                <a:lnTo>
                  <a:pt x="810386" y="78104"/>
                </a:lnTo>
                <a:lnTo>
                  <a:pt x="810386" y="50291"/>
                </a:lnTo>
                <a:close/>
              </a:path>
              <a:path w="1181100" h="185419">
                <a:moveTo>
                  <a:pt x="786510" y="3682"/>
                </a:moveTo>
                <a:lnTo>
                  <a:pt x="751458" y="24002"/>
                </a:lnTo>
                <a:lnTo>
                  <a:pt x="751458" y="50291"/>
                </a:lnTo>
                <a:lnTo>
                  <a:pt x="786510" y="50291"/>
                </a:lnTo>
                <a:lnTo>
                  <a:pt x="786510" y="3682"/>
                </a:lnTo>
                <a:close/>
              </a:path>
              <a:path w="1181100" h="185419">
                <a:moveTo>
                  <a:pt x="870076" y="0"/>
                </a:moveTo>
                <a:lnTo>
                  <a:pt x="835151" y="0"/>
                </a:lnTo>
                <a:lnTo>
                  <a:pt x="835151" y="32384"/>
                </a:lnTo>
                <a:lnTo>
                  <a:pt x="870076" y="32384"/>
                </a:lnTo>
                <a:lnTo>
                  <a:pt x="870076" y="0"/>
                </a:lnTo>
                <a:close/>
              </a:path>
              <a:path w="1181100" h="185419">
                <a:moveTo>
                  <a:pt x="870076" y="50291"/>
                </a:moveTo>
                <a:lnTo>
                  <a:pt x="835151" y="50291"/>
                </a:lnTo>
                <a:lnTo>
                  <a:pt x="835151" y="182244"/>
                </a:lnTo>
                <a:lnTo>
                  <a:pt x="870076" y="182244"/>
                </a:lnTo>
                <a:lnTo>
                  <a:pt x="870076" y="50291"/>
                </a:lnTo>
                <a:close/>
              </a:path>
              <a:path w="1181100" h="185419">
                <a:moveTo>
                  <a:pt x="965200" y="47243"/>
                </a:moveTo>
                <a:lnTo>
                  <a:pt x="922694" y="60642"/>
                </a:lnTo>
                <a:lnTo>
                  <a:pt x="899366" y="97250"/>
                </a:lnTo>
                <a:lnTo>
                  <a:pt x="897254" y="114426"/>
                </a:lnTo>
                <a:lnTo>
                  <a:pt x="897798" y="125444"/>
                </a:lnTo>
                <a:lnTo>
                  <a:pt x="916336" y="166925"/>
                </a:lnTo>
                <a:lnTo>
                  <a:pt x="956502" y="184663"/>
                </a:lnTo>
                <a:lnTo>
                  <a:pt x="965453" y="185165"/>
                </a:lnTo>
                <a:lnTo>
                  <a:pt x="979501" y="183947"/>
                </a:lnTo>
                <a:lnTo>
                  <a:pt x="992298" y="180276"/>
                </a:lnTo>
                <a:lnTo>
                  <a:pt x="1003833" y="174128"/>
                </a:lnTo>
                <a:lnTo>
                  <a:pt x="1014095" y="165480"/>
                </a:lnTo>
                <a:lnTo>
                  <a:pt x="1021203" y="156717"/>
                </a:lnTo>
                <a:lnTo>
                  <a:pt x="956182" y="156717"/>
                </a:lnTo>
                <a:lnTo>
                  <a:pt x="948562" y="153288"/>
                </a:lnTo>
                <a:lnTo>
                  <a:pt x="933069" y="116204"/>
                </a:lnTo>
                <a:lnTo>
                  <a:pt x="933642" y="106965"/>
                </a:lnTo>
                <a:lnTo>
                  <a:pt x="956182" y="75691"/>
                </a:lnTo>
                <a:lnTo>
                  <a:pt x="1021604" y="75691"/>
                </a:lnTo>
                <a:lnTo>
                  <a:pt x="1014349" y="66675"/>
                </a:lnTo>
                <a:lnTo>
                  <a:pt x="1004061" y="58173"/>
                </a:lnTo>
                <a:lnTo>
                  <a:pt x="992441" y="52101"/>
                </a:lnTo>
                <a:lnTo>
                  <a:pt x="979487" y="48458"/>
                </a:lnTo>
                <a:lnTo>
                  <a:pt x="965200" y="47243"/>
                </a:lnTo>
                <a:close/>
              </a:path>
              <a:path w="1181100" h="185419">
                <a:moveTo>
                  <a:pt x="1021604" y="75691"/>
                </a:moveTo>
                <a:lnTo>
                  <a:pt x="974471" y="75691"/>
                </a:lnTo>
                <a:lnTo>
                  <a:pt x="982090" y="79247"/>
                </a:lnTo>
                <a:lnTo>
                  <a:pt x="988313" y="86105"/>
                </a:lnTo>
                <a:lnTo>
                  <a:pt x="997568" y="116204"/>
                </a:lnTo>
                <a:lnTo>
                  <a:pt x="996993" y="125333"/>
                </a:lnTo>
                <a:lnTo>
                  <a:pt x="974471" y="156717"/>
                </a:lnTo>
                <a:lnTo>
                  <a:pt x="1021203" y="156717"/>
                </a:lnTo>
                <a:lnTo>
                  <a:pt x="1022576" y="155025"/>
                </a:lnTo>
                <a:lnTo>
                  <a:pt x="1028604" y="143271"/>
                </a:lnTo>
                <a:lnTo>
                  <a:pt x="1032204" y="130208"/>
                </a:lnTo>
                <a:lnTo>
                  <a:pt x="1033367" y="116204"/>
                </a:lnTo>
                <a:lnTo>
                  <a:pt x="1033281" y="114426"/>
                </a:lnTo>
                <a:lnTo>
                  <a:pt x="1032208" y="101607"/>
                </a:lnTo>
                <a:lnTo>
                  <a:pt x="1028636" y="88677"/>
                </a:lnTo>
                <a:lnTo>
                  <a:pt x="1022683" y="77033"/>
                </a:lnTo>
                <a:lnTo>
                  <a:pt x="1021604" y="75691"/>
                </a:lnTo>
                <a:close/>
              </a:path>
              <a:path w="1181100" h="185419">
                <a:moveTo>
                  <a:pt x="1092961" y="50291"/>
                </a:moveTo>
                <a:lnTo>
                  <a:pt x="1060577" y="50291"/>
                </a:lnTo>
                <a:lnTo>
                  <a:pt x="1060577" y="182244"/>
                </a:lnTo>
                <a:lnTo>
                  <a:pt x="1095375" y="182244"/>
                </a:lnTo>
                <a:lnTo>
                  <a:pt x="1095499" y="114934"/>
                </a:lnTo>
                <a:lnTo>
                  <a:pt x="1095543" y="112238"/>
                </a:lnTo>
                <a:lnTo>
                  <a:pt x="1112774" y="75691"/>
                </a:lnTo>
                <a:lnTo>
                  <a:pt x="1118234" y="74040"/>
                </a:lnTo>
                <a:lnTo>
                  <a:pt x="1178258" y="74040"/>
                </a:lnTo>
                <a:lnTo>
                  <a:pt x="1177544" y="71246"/>
                </a:lnTo>
                <a:lnTo>
                  <a:pt x="1176761" y="69595"/>
                </a:lnTo>
                <a:lnTo>
                  <a:pt x="1092961" y="69595"/>
                </a:lnTo>
                <a:lnTo>
                  <a:pt x="1092961" y="50291"/>
                </a:lnTo>
                <a:close/>
              </a:path>
              <a:path w="1181100" h="185419">
                <a:moveTo>
                  <a:pt x="1178258" y="74040"/>
                </a:moveTo>
                <a:lnTo>
                  <a:pt x="1129029" y="74040"/>
                </a:lnTo>
                <a:lnTo>
                  <a:pt x="1132967" y="75183"/>
                </a:lnTo>
                <a:lnTo>
                  <a:pt x="1136396" y="77469"/>
                </a:lnTo>
                <a:lnTo>
                  <a:pt x="1145921" y="182244"/>
                </a:lnTo>
                <a:lnTo>
                  <a:pt x="1180846" y="182244"/>
                </a:lnTo>
                <a:lnTo>
                  <a:pt x="1180846" y="90042"/>
                </a:lnTo>
                <a:lnTo>
                  <a:pt x="1180210" y="82168"/>
                </a:lnTo>
                <a:lnTo>
                  <a:pt x="1178940" y="76707"/>
                </a:lnTo>
                <a:lnTo>
                  <a:pt x="1178258" y="74040"/>
                </a:lnTo>
                <a:close/>
              </a:path>
              <a:path w="1181100" h="185419">
                <a:moveTo>
                  <a:pt x="1144143" y="47243"/>
                </a:moveTo>
                <a:lnTo>
                  <a:pt x="1136396" y="47243"/>
                </a:lnTo>
                <a:lnTo>
                  <a:pt x="1123894" y="48646"/>
                </a:lnTo>
                <a:lnTo>
                  <a:pt x="1112488" y="52847"/>
                </a:lnTo>
                <a:lnTo>
                  <a:pt x="1102177" y="59834"/>
                </a:lnTo>
                <a:lnTo>
                  <a:pt x="1092961" y="69595"/>
                </a:lnTo>
                <a:lnTo>
                  <a:pt x="1176761" y="69595"/>
                </a:lnTo>
                <a:lnTo>
                  <a:pt x="1144143" y="47243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13663" y="411861"/>
            <a:ext cx="681672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0636D"/>
                </a:solidFill>
              </a:rPr>
              <a:t>The boundaries </a:t>
            </a:r>
            <a:r>
              <a:rPr sz="2200" dirty="0">
                <a:solidFill>
                  <a:srgbClr val="00636D"/>
                </a:solidFill>
              </a:rPr>
              <a:t>between </a:t>
            </a:r>
            <a:r>
              <a:rPr sz="2200" spc="-10" dirty="0">
                <a:solidFill>
                  <a:srgbClr val="00636D"/>
                </a:solidFill>
              </a:rPr>
              <a:t>systems </a:t>
            </a:r>
            <a:r>
              <a:rPr sz="2200" spc="-5" dirty="0">
                <a:solidFill>
                  <a:srgbClr val="00636D"/>
                </a:solidFill>
              </a:rPr>
              <a:t>are</a:t>
            </a:r>
            <a:r>
              <a:rPr sz="2200" spc="120" dirty="0">
                <a:solidFill>
                  <a:srgbClr val="00636D"/>
                </a:solidFill>
              </a:rPr>
              <a:t> </a:t>
            </a:r>
            <a:r>
              <a:rPr sz="2200" spc="-5" dirty="0">
                <a:solidFill>
                  <a:srgbClr val="00636D"/>
                </a:solidFill>
              </a:rPr>
              <a:t>disappearing</a:t>
            </a:r>
            <a:endParaRPr sz="2200"/>
          </a:p>
        </p:txBody>
      </p:sp>
      <p:sp>
        <p:nvSpPr>
          <p:cNvPr id="7" name="object 7"/>
          <p:cNvSpPr/>
          <p:nvPr/>
        </p:nvSpPr>
        <p:spPr>
          <a:xfrm>
            <a:off x="1680972" y="1440180"/>
            <a:ext cx="8625840" cy="48493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r>
              <a:rPr spc="-5" dirty="0"/>
              <a:t>13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2560"/>
            <a:ext cx="12198350" cy="4753610"/>
          </a:xfrm>
          <a:custGeom>
            <a:avLst/>
            <a:gdLst/>
            <a:ahLst/>
            <a:cxnLst/>
            <a:rect l="l" t="t" r="r" b="b"/>
            <a:pathLst>
              <a:path w="12198350" h="4753610">
                <a:moveTo>
                  <a:pt x="0" y="4753356"/>
                </a:moveTo>
                <a:lnTo>
                  <a:pt x="12198096" y="4753356"/>
                </a:lnTo>
                <a:lnTo>
                  <a:pt x="12198096" y="0"/>
                </a:lnTo>
                <a:lnTo>
                  <a:pt x="0" y="0"/>
                </a:lnTo>
                <a:lnTo>
                  <a:pt x="0" y="4753356"/>
                </a:lnTo>
                <a:close/>
              </a:path>
            </a:pathLst>
          </a:custGeom>
          <a:solidFill>
            <a:srgbClr val="4A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3663" y="411861"/>
            <a:ext cx="806069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0636D"/>
                </a:solidFill>
              </a:rPr>
              <a:t>We need to remove the boundaries in engineering</a:t>
            </a:r>
            <a:r>
              <a:rPr sz="2200" spc="190" dirty="0">
                <a:solidFill>
                  <a:srgbClr val="00636D"/>
                </a:solidFill>
              </a:rPr>
              <a:t> </a:t>
            </a:r>
            <a:r>
              <a:rPr sz="2200" spc="-5" dirty="0">
                <a:solidFill>
                  <a:srgbClr val="00636D"/>
                </a:solidFill>
              </a:rPr>
              <a:t>education</a:t>
            </a:r>
            <a:endParaRPr sz="2200"/>
          </a:p>
        </p:txBody>
      </p:sp>
      <p:sp>
        <p:nvSpPr>
          <p:cNvPr id="4" name="object 4"/>
          <p:cNvSpPr/>
          <p:nvPr/>
        </p:nvSpPr>
        <p:spPr>
          <a:xfrm>
            <a:off x="2944367" y="1816607"/>
            <a:ext cx="6477000" cy="402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99938" y="1852422"/>
            <a:ext cx="1149350" cy="1150620"/>
          </a:xfrm>
          <a:custGeom>
            <a:avLst/>
            <a:gdLst/>
            <a:ahLst/>
            <a:cxnLst/>
            <a:rect l="l" t="t" r="r" b="b"/>
            <a:pathLst>
              <a:path w="1149350" h="1150620">
                <a:moveTo>
                  <a:pt x="574548" y="0"/>
                </a:moveTo>
                <a:lnTo>
                  <a:pt x="527418" y="1907"/>
                </a:lnTo>
                <a:lnTo>
                  <a:pt x="481339" y="7529"/>
                </a:lnTo>
                <a:lnTo>
                  <a:pt x="436458" y="16718"/>
                </a:lnTo>
                <a:lnTo>
                  <a:pt x="392923" y="29327"/>
                </a:lnTo>
                <a:lnTo>
                  <a:pt x="350883" y="45208"/>
                </a:lnTo>
                <a:lnTo>
                  <a:pt x="310484" y="64211"/>
                </a:lnTo>
                <a:lnTo>
                  <a:pt x="271874" y="86190"/>
                </a:lnTo>
                <a:lnTo>
                  <a:pt x="235201" y="110995"/>
                </a:lnTo>
                <a:lnTo>
                  <a:pt x="200614" y="138481"/>
                </a:lnTo>
                <a:lnTo>
                  <a:pt x="168259" y="168497"/>
                </a:lnTo>
                <a:lnTo>
                  <a:pt x="138284" y="200896"/>
                </a:lnTo>
                <a:lnTo>
                  <a:pt x="110837" y="235531"/>
                </a:lnTo>
                <a:lnTo>
                  <a:pt x="86066" y="272252"/>
                </a:lnTo>
                <a:lnTo>
                  <a:pt x="64118" y="310913"/>
                </a:lnTo>
                <a:lnTo>
                  <a:pt x="45142" y="351365"/>
                </a:lnTo>
                <a:lnTo>
                  <a:pt x="29285" y="393460"/>
                </a:lnTo>
                <a:lnTo>
                  <a:pt x="16694" y="437050"/>
                </a:lnTo>
                <a:lnTo>
                  <a:pt x="7518" y="481987"/>
                </a:lnTo>
                <a:lnTo>
                  <a:pt x="1904" y="528123"/>
                </a:lnTo>
                <a:lnTo>
                  <a:pt x="0" y="575310"/>
                </a:lnTo>
                <a:lnTo>
                  <a:pt x="1904" y="622496"/>
                </a:lnTo>
                <a:lnTo>
                  <a:pt x="7518" y="668632"/>
                </a:lnTo>
                <a:lnTo>
                  <a:pt x="16694" y="713569"/>
                </a:lnTo>
                <a:lnTo>
                  <a:pt x="29285" y="757159"/>
                </a:lnTo>
                <a:lnTo>
                  <a:pt x="45142" y="799254"/>
                </a:lnTo>
                <a:lnTo>
                  <a:pt x="64118" y="839706"/>
                </a:lnTo>
                <a:lnTo>
                  <a:pt x="86066" y="878367"/>
                </a:lnTo>
                <a:lnTo>
                  <a:pt x="110837" y="915088"/>
                </a:lnTo>
                <a:lnTo>
                  <a:pt x="138284" y="949723"/>
                </a:lnTo>
                <a:lnTo>
                  <a:pt x="168259" y="982122"/>
                </a:lnTo>
                <a:lnTo>
                  <a:pt x="200614" y="1012138"/>
                </a:lnTo>
                <a:lnTo>
                  <a:pt x="235201" y="1039624"/>
                </a:lnTo>
                <a:lnTo>
                  <a:pt x="271874" y="1064429"/>
                </a:lnTo>
                <a:lnTo>
                  <a:pt x="310484" y="1086408"/>
                </a:lnTo>
                <a:lnTo>
                  <a:pt x="350883" y="1105411"/>
                </a:lnTo>
                <a:lnTo>
                  <a:pt x="392923" y="1121292"/>
                </a:lnTo>
                <a:lnTo>
                  <a:pt x="436458" y="1133901"/>
                </a:lnTo>
                <a:lnTo>
                  <a:pt x="481339" y="1143090"/>
                </a:lnTo>
                <a:lnTo>
                  <a:pt x="527418" y="1148712"/>
                </a:lnTo>
                <a:lnTo>
                  <a:pt x="574548" y="1150619"/>
                </a:lnTo>
                <a:lnTo>
                  <a:pt x="621677" y="1148712"/>
                </a:lnTo>
                <a:lnTo>
                  <a:pt x="667756" y="1143090"/>
                </a:lnTo>
                <a:lnTo>
                  <a:pt x="712637" y="1133901"/>
                </a:lnTo>
                <a:lnTo>
                  <a:pt x="756172" y="1121292"/>
                </a:lnTo>
                <a:lnTo>
                  <a:pt x="798212" y="1105411"/>
                </a:lnTo>
                <a:lnTo>
                  <a:pt x="838611" y="1086408"/>
                </a:lnTo>
                <a:lnTo>
                  <a:pt x="877221" y="1064429"/>
                </a:lnTo>
                <a:lnTo>
                  <a:pt x="913894" y="1039624"/>
                </a:lnTo>
                <a:lnTo>
                  <a:pt x="948481" y="1012138"/>
                </a:lnTo>
                <a:lnTo>
                  <a:pt x="980836" y="982122"/>
                </a:lnTo>
                <a:lnTo>
                  <a:pt x="1010811" y="949723"/>
                </a:lnTo>
                <a:lnTo>
                  <a:pt x="1038258" y="915088"/>
                </a:lnTo>
                <a:lnTo>
                  <a:pt x="1063029" y="878367"/>
                </a:lnTo>
                <a:lnTo>
                  <a:pt x="1084977" y="839706"/>
                </a:lnTo>
                <a:lnTo>
                  <a:pt x="1103953" y="799254"/>
                </a:lnTo>
                <a:lnTo>
                  <a:pt x="1119810" y="757159"/>
                </a:lnTo>
                <a:lnTo>
                  <a:pt x="1132401" y="713569"/>
                </a:lnTo>
                <a:lnTo>
                  <a:pt x="1141577" y="668632"/>
                </a:lnTo>
                <a:lnTo>
                  <a:pt x="1147191" y="622496"/>
                </a:lnTo>
                <a:lnTo>
                  <a:pt x="1149095" y="575310"/>
                </a:lnTo>
                <a:lnTo>
                  <a:pt x="1147191" y="528123"/>
                </a:lnTo>
                <a:lnTo>
                  <a:pt x="1141577" y="481987"/>
                </a:lnTo>
                <a:lnTo>
                  <a:pt x="1132401" y="437050"/>
                </a:lnTo>
                <a:lnTo>
                  <a:pt x="1119810" y="393460"/>
                </a:lnTo>
                <a:lnTo>
                  <a:pt x="1103953" y="351365"/>
                </a:lnTo>
                <a:lnTo>
                  <a:pt x="1084977" y="310913"/>
                </a:lnTo>
                <a:lnTo>
                  <a:pt x="1063029" y="272252"/>
                </a:lnTo>
                <a:lnTo>
                  <a:pt x="1038258" y="235531"/>
                </a:lnTo>
                <a:lnTo>
                  <a:pt x="1010811" y="200896"/>
                </a:lnTo>
                <a:lnTo>
                  <a:pt x="980836" y="168497"/>
                </a:lnTo>
                <a:lnTo>
                  <a:pt x="948481" y="138481"/>
                </a:lnTo>
                <a:lnTo>
                  <a:pt x="913894" y="110995"/>
                </a:lnTo>
                <a:lnTo>
                  <a:pt x="877221" y="86190"/>
                </a:lnTo>
                <a:lnTo>
                  <a:pt x="838611" y="64211"/>
                </a:lnTo>
                <a:lnTo>
                  <a:pt x="798212" y="45208"/>
                </a:lnTo>
                <a:lnTo>
                  <a:pt x="756172" y="29327"/>
                </a:lnTo>
                <a:lnTo>
                  <a:pt x="712637" y="16718"/>
                </a:lnTo>
                <a:lnTo>
                  <a:pt x="667756" y="7529"/>
                </a:lnTo>
                <a:lnTo>
                  <a:pt x="621677" y="1907"/>
                </a:lnTo>
                <a:lnTo>
                  <a:pt x="574548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99938" y="1852422"/>
            <a:ext cx="1149350" cy="1150620"/>
          </a:xfrm>
          <a:custGeom>
            <a:avLst/>
            <a:gdLst/>
            <a:ahLst/>
            <a:cxnLst/>
            <a:rect l="l" t="t" r="r" b="b"/>
            <a:pathLst>
              <a:path w="1149350" h="1150620">
                <a:moveTo>
                  <a:pt x="0" y="575310"/>
                </a:moveTo>
                <a:lnTo>
                  <a:pt x="1904" y="528123"/>
                </a:lnTo>
                <a:lnTo>
                  <a:pt x="7518" y="481987"/>
                </a:lnTo>
                <a:lnTo>
                  <a:pt x="16694" y="437050"/>
                </a:lnTo>
                <a:lnTo>
                  <a:pt x="29285" y="393460"/>
                </a:lnTo>
                <a:lnTo>
                  <a:pt x="45142" y="351365"/>
                </a:lnTo>
                <a:lnTo>
                  <a:pt x="64118" y="310913"/>
                </a:lnTo>
                <a:lnTo>
                  <a:pt x="86066" y="272252"/>
                </a:lnTo>
                <a:lnTo>
                  <a:pt x="110837" y="235531"/>
                </a:lnTo>
                <a:lnTo>
                  <a:pt x="138284" y="200896"/>
                </a:lnTo>
                <a:lnTo>
                  <a:pt x="168259" y="168497"/>
                </a:lnTo>
                <a:lnTo>
                  <a:pt x="200614" y="138481"/>
                </a:lnTo>
                <a:lnTo>
                  <a:pt x="235201" y="110995"/>
                </a:lnTo>
                <a:lnTo>
                  <a:pt x="271874" y="86190"/>
                </a:lnTo>
                <a:lnTo>
                  <a:pt x="310484" y="64211"/>
                </a:lnTo>
                <a:lnTo>
                  <a:pt x="350883" y="45208"/>
                </a:lnTo>
                <a:lnTo>
                  <a:pt x="392923" y="29327"/>
                </a:lnTo>
                <a:lnTo>
                  <a:pt x="436458" y="16718"/>
                </a:lnTo>
                <a:lnTo>
                  <a:pt x="481339" y="7529"/>
                </a:lnTo>
                <a:lnTo>
                  <a:pt x="527418" y="1907"/>
                </a:lnTo>
                <a:lnTo>
                  <a:pt x="574548" y="0"/>
                </a:lnTo>
                <a:lnTo>
                  <a:pt x="621677" y="1907"/>
                </a:lnTo>
                <a:lnTo>
                  <a:pt x="667756" y="7529"/>
                </a:lnTo>
                <a:lnTo>
                  <a:pt x="712637" y="16718"/>
                </a:lnTo>
                <a:lnTo>
                  <a:pt x="756172" y="29327"/>
                </a:lnTo>
                <a:lnTo>
                  <a:pt x="798212" y="45208"/>
                </a:lnTo>
                <a:lnTo>
                  <a:pt x="838611" y="64211"/>
                </a:lnTo>
                <a:lnTo>
                  <a:pt x="877221" y="86190"/>
                </a:lnTo>
                <a:lnTo>
                  <a:pt x="913894" y="110995"/>
                </a:lnTo>
                <a:lnTo>
                  <a:pt x="948481" y="138481"/>
                </a:lnTo>
                <a:lnTo>
                  <a:pt x="980836" y="168497"/>
                </a:lnTo>
                <a:lnTo>
                  <a:pt x="1010811" y="200896"/>
                </a:lnTo>
                <a:lnTo>
                  <a:pt x="1038258" y="235531"/>
                </a:lnTo>
                <a:lnTo>
                  <a:pt x="1063029" y="272252"/>
                </a:lnTo>
                <a:lnTo>
                  <a:pt x="1084977" y="310913"/>
                </a:lnTo>
                <a:lnTo>
                  <a:pt x="1103953" y="351365"/>
                </a:lnTo>
                <a:lnTo>
                  <a:pt x="1119810" y="393460"/>
                </a:lnTo>
                <a:lnTo>
                  <a:pt x="1132401" y="437050"/>
                </a:lnTo>
                <a:lnTo>
                  <a:pt x="1141577" y="481987"/>
                </a:lnTo>
                <a:lnTo>
                  <a:pt x="1147191" y="528123"/>
                </a:lnTo>
                <a:lnTo>
                  <a:pt x="1149095" y="575310"/>
                </a:lnTo>
                <a:lnTo>
                  <a:pt x="1147191" y="622496"/>
                </a:lnTo>
                <a:lnTo>
                  <a:pt x="1141577" y="668632"/>
                </a:lnTo>
                <a:lnTo>
                  <a:pt x="1132401" y="713569"/>
                </a:lnTo>
                <a:lnTo>
                  <a:pt x="1119810" y="757159"/>
                </a:lnTo>
                <a:lnTo>
                  <a:pt x="1103953" y="799254"/>
                </a:lnTo>
                <a:lnTo>
                  <a:pt x="1084977" y="839706"/>
                </a:lnTo>
                <a:lnTo>
                  <a:pt x="1063029" y="878367"/>
                </a:lnTo>
                <a:lnTo>
                  <a:pt x="1038258" y="915088"/>
                </a:lnTo>
                <a:lnTo>
                  <a:pt x="1010811" y="949723"/>
                </a:lnTo>
                <a:lnTo>
                  <a:pt x="980836" y="982122"/>
                </a:lnTo>
                <a:lnTo>
                  <a:pt x="948481" y="1012138"/>
                </a:lnTo>
                <a:lnTo>
                  <a:pt x="913894" y="1039624"/>
                </a:lnTo>
                <a:lnTo>
                  <a:pt x="877221" y="1064429"/>
                </a:lnTo>
                <a:lnTo>
                  <a:pt x="838611" y="1086408"/>
                </a:lnTo>
                <a:lnTo>
                  <a:pt x="798212" y="1105411"/>
                </a:lnTo>
                <a:lnTo>
                  <a:pt x="756172" y="1121292"/>
                </a:lnTo>
                <a:lnTo>
                  <a:pt x="712637" y="1133901"/>
                </a:lnTo>
                <a:lnTo>
                  <a:pt x="667756" y="1143090"/>
                </a:lnTo>
                <a:lnTo>
                  <a:pt x="621677" y="1148712"/>
                </a:lnTo>
                <a:lnTo>
                  <a:pt x="574548" y="1150619"/>
                </a:lnTo>
                <a:lnTo>
                  <a:pt x="527418" y="1148712"/>
                </a:lnTo>
                <a:lnTo>
                  <a:pt x="481339" y="1143090"/>
                </a:lnTo>
                <a:lnTo>
                  <a:pt x="436458" y="1133901"/>
                </a:lnTo>
                <a:lnTo>
                  <a:pt x="392923" y="1121292"/>
                </a:lnTo>
                <a:lnTo>
                  <a:pt x="350883" y="1105411"/>
                </a:lnTo>
                <a:lnTo>
                  <a:pt x="310484" y="1086408"/>
                </a:lnTo>
                <a:lnTo>
                  <a:pt x="271874" y="1064429"/>
                </a:lnTo>
                <a:lnTo>
                  <a:pt x="235201" y="1039624"/>
                </a:lnTo>
                <a:lnTo>
                  <a:pt x="200614" y="1012138"/>
                </a:lnTo>
                <a:lnTo>
                  <a:pt x="168259" y="982122"/>
                </a:lnTo>
                <a:lnTo>
                  <a:pt x="138284" y="949723"/>
                </a:lnTo>
                <a:lnTo>
                  <a:pt x="110837" y="915088"/>
                </a:lnTo>
                <a:lnTo>
                  <a:pt x="86066" y="878367"/>
                </a:lnTo>
                <a:lnTo>
                  <a:pt x="64118" y="839706"/>
                </a:lnTo>
                <a:lnTo>
                  <a:pt x="45142" y="799254"/>
                </a:lnTo>
                <a:lnTo>
                  <a:pt x="29285" y="757159"/>
                </a:lnTo>
                <a:lnTo>
                  <a:pt x="16694" y="713569"/>
                </a:lnTo>
                <a:lnTo>
                  <a:pt x="7518" y="668632"/>
                </a:lnTo>
                <a:lnTo>
                  <a:pt x="1904" y="622496"/>
                </a:lnTo>
                <a:lnTo>
                  <a:pt x="0" y="57531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738621" y="2297429"/>
            <a:ext cx="8769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Simulation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981705" y="3234689"/>
            <a:ext cx="1150620" cy="1149350"/>
          </a:xfrm>
          <a:custGeom>
            <a:avLst/>
            <a:gdLst/>
            <a:ahLst/>
            <a:cxnLst/>
            <a:rect l="l" t="t" r="r" b="b"/>
            <a:pathLst>
              <a:path w="1150620" h="1149350">
                <a:moveTo>
                  <a:pt x="575309" y="0"/>
                </a:moveTo>
                <a:lnTo>
                  <a:pt x="528123" y="1904"/>
                </a:lnTo>
                <a:lnTo>
                  <a:pt x="481987" y="7518"/>
                </a:lnTo>
                <a:lnTo>
                  <a:pt x="437050" y="16694"/>
                </a:lnTo>
                <a:lnTo>
                  <a:pt x="393460" y="29285"/>
                </a:lnTo>
                <a:lnTo>
                  <a:pt x="351365" y="45142"/>
                </a:lnTo>
                <a:lnTo>
                  <a:pt x="310913" y="64118"/>
                </a:lnTo>
                <a:lnTo>
                  <a:pt x="272252" y="86066"/>
                </a:lnTo>
                <a:lnTo>
                  <a:pt x="235531" y="110837"/>
                </a:lnTo>
                <a:lnTo>
                  <a:pt x="200896" y="138284"/>
                </a:lnTo>
                <a:lnTo>
                  <a:pt x="168497" y="168259"/>
                </a:lnTo>
                <a:lnTo>
                  <a:pt x="138481" y="200614"/>
                </a:lnTo>
                <a:lnTo>
                  <a:pt x="110995" y="235201"/>
                </a:lnTo>
                <a:lnTo>
                  <a:pt x="86190" y="271874"/>
                </a:lnTo>
                <a:lnTo>
                  <a:pt x="64211" y="310484"/>
                </a:lnTo>
                <a:lnTo>
                  <a:pt x="45208" y="350883"/>
                </a:lnTo>
                <a:lnTo>
                  <a:pt x="29327" y="392923"/>
                </a:lnTo>
                <a:lnTo>
                  <a:pt x="16718" y="436458"/>
                </a:lnTo>
                <a:lnTo>
                  <a:pt x="7529" y="481339"/>
                </a:lnTo>
                <a:lnTo>
                  <a:pt x="1907" y="527418"/>
                </a:lnTo>
                <a:lnTo>
                  <a:pt x="0" y="574548"/>
                </a:lnTo>
                <a:lnTo>
                  <a:pt x="1907" y="621677"/>
                </a:lnTo>
                <a:lnTo>
                  <a:pt x="7529" y="667756"/>
                </a:lnTo>
                <a:lnTo>
                  <a:pt x="16718" y="712637"/>
                </a:lnTo>
                <a:lnTo>
                  <a:pt x="29327" y="756172"/>
                </a:lnTo>
                <a:lnTo>
                  <a:pt x="45208" y="798212"/>
                </a:lnTo>
                <a:lnTo>
                  <a:pt x="64211" y="838611"/>
                </a:lnTo>
                <a:lnTo>
                  <a:pt x="86190" y="877221"/>
                </a:lnTo>
                <a:lnTo>
                  <a:pt x="110995" y="913894"/>
                </a:lnTo>
                <a:lnTo>
                  <a:pt x="138481" y="948481"/>
                </a:lnTo>
                <a:lnTo>
                  <a:pt x="168497" y="980836"/>
                </a:lnTo>
                <a:lnTo>
                  <a:pt x="200896" y="1010811"/>
                </a:lnTo>
                <a:lnTo>
                  <a:pt x="235531" y="1038258"/>
                </a:lnTo>
                <a:lnTo>
                  <a:pt x="272252" y="1063029"/>
                </a:lnTo>
                <a:lnTo>
                  <a:pt x="310913" y="1084977"/>
                </a:lnTo>
                <a:lnTo>
                  <a:pt x="351365" y="1103953"/>
                </a:lnTo>
                <a:lnTo>
                  <a:pt x="393460" y="1119810"/>
                </a:lnTo>
                <a:lnTo>
                  <a:pt x="437050" y="1132401"/>
                </a:lnTo>
                <a:lnTo>
                  <a:pt x="481987" y="1141577"/>
                </a:lnTo>
                <a:lnTo>
                  <a:pt x="528123" y="1147191"/>
                </a:lnTo>
                <a:lnTo>
                  <a:pt x="575309" y="1149096"/>
                </a:lnTo>
                <a:lnTo>
                  <a:pt x="622496" y="1147191"/>
                </a:lnTo>
                <a:lnTo>
                  <a:pt x="668632" y="1141577"/>
                </a:lnTo>
                <a:lnTo>
                  <a:pt x="713569" y="1132401"/>
                </a:lnTo>
                <a:lnTo>
                  <a:pt x="757159" y="1119810"/>
                </a:lnTo>
                <a:lnTo>
                  <a:pt x="799254" y="1103953"/>
                </a:lnTo>
                <a:lnTo>
                  <a:pt x="839706" y="1084977"/>
                </a:lnTo>
                <a:lnTo>
                  <a:pt x="878367" y="1063029"/>
                </a:lnTo>
                <a:lnTo>
                  <a:pt x="915088" y="1038258"/>
                </a:lnTo>
                <a:lnTo>
                  <a:pt x="949723" y="1010811"/>
                </a:lnTo>
                <a:lnTo>
                  <a:pt x="982122" y="980836"/>
                </a:lnTo>
                <a:lnTo>
                  <a:pt x="1012138" y="948481"/>
                </a:lnTo>
                <a:lnTo>
                  <a:pt x="1039624" y="913894"/>
                </a:lnTo>
                <a:lnTo>
                  <a:pt x="1064429" y="877221"/>
                </a:lnTo>
                <a:lnTo>
                  <a:pt x="1086408" y="838611"/>
                </a:lnTo>
                <a:lnTo>
                  <a:pt x="1105411" y="798212"/>
                </a:lnTo>
                <a:lnTo>
                  <a:pt x="1121292" y="756172"/>
                </a:lnTo>
                <a:lnTo>
                  <a:pt x="1133901" y="712637"/>
                </a:lnTo>
                <a:lnTo>
                  <a:pt x="1143090" y="667756"/>
                </a:lnTo>
                <a:lnTo>
                  <a:pt x="1148712" y="621677"/>
                </a:lnTo>
                <a:lnTo>
                  <a:pt x="1150620" y="574548"/>
                </a:lnTo>
                <a:lnTo>
                  <a:pt x="1148712" y="527418"/>
                </a:lnTo>
                <a:lnTo>
                  <a:pt x="1143090" y="481339"/>
                </a:lnTo>
                <a:lnTo>
                  <a:pt x="1133901" y="436458"/>
                </a:lnTo>
                <a:lnTo>
                  <a:pt x="1121292" y="392923"/>
                </a:lnTo>
                <a:lnTo>
                  <a:pt x="1105411" y="350883"/>
                </a:lnTo>
                <a:lnTo>
                  <a:pt x="1086408" y="310484"/>
                </a:lnTo>
                <a:lnTo>
                  <a:pt x="1064429" y="271874"/>
                </a:lnTo>
                <a:lnTo>
                  <a:pt x="1039624" y="235201"/>
                </a:lnTo>
                <a:lnTo>
                  <a:pt x="1012138" y="200614"/>
                </a:lnTo>
                <a:lnTo>
                  <a:pt x="982122" y="168259"/>
                </a:lnTo>
                <a:lnTo>
                  <a:pt x="949723" y="138284"/>
                </a:lnTo>
                <a:lnTo>
                  <a:pt x="915088" y="110837"/>
                </a:lnTo>
                <a:lnTo>
                  <a:pt x="878367" y="86066"/>
                </a:lnTo>
                <a:lnTo>
                  <a:pt x="839706" y="64118"/>
                </a:lnTo>
                <a:lnTo>
                  <a:pt x="799254" y="45142"/>
                </a:lnTo>
                <a:lnTo>
                  <a:pt x="757159" y="29285"/>
                </a:lnTo>
                <a:lnTo>
                  <a:pt x="713569" y="16694"/>
                </a:lnTo>
                <a:lnTo>
                  <a:pt x="668632" y="7518"/>
                </a:lnTo>
                <a:lnTo>
                  <a:pt x="622496" y="1904"/>
                </a:lnTo>
                <a:lnTo>
                  <a:pt x="575309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81705" y="3234689"/>
            <a:ext cx="1150620" cy="1149350"/>
          </a:xfrm>
          <a:custGeom>
            <a:avLst/>
            <a:gdLst/>
            <a:ahLst/>
            <a:cxnLst/>
            <a:rect l="l" t="t" r="r" b="b"/>
            <a:pathLst>
              <a:path w="1150620" h="1149350">
                <a:moveTo>
                  <a:pt x="0" y="574548"/>
                </a:moveTo>
                <a:lnTo>
                  <a:pt x="1907" y="527418"/>
                </a:lnTo>
                <a:lnTo>
                  <a:pt x="7529" y="481339"/>
                </a:lnTo>
                <a:lnTo>
                  <a:pt x="16718" y="436458"/>
                </a:lnTo>
                <a:lnTo>
                  <a:pt x="29327" y="392923"/>
                </a:lnTo>
                <a:lnTo>
                  <a:pt x="45208" y="350883"/>
                </a:lnTo>
                <a:lnTo>
                  <a:pt x="64211" y="310484"/>
                </a:lnTo>
                <a:lnTo>
                  <a:pt x="86190" y="271874"/>
                </a:lnTo>
                <a:lnTo>
                  <a:pt x="110995" y="235201"/>
                </a:lnTo>
                <a:lnTo>
                  <a:pt x="138481" y="200614"/>
                </a:lnTo>
                <a:lnTo>
                  <a:pt x="168497" y="168259"/>
                </a:lnTo>
                <a:lnTo>
                  <a:pt x="200896" y="138284"/>
                </a:lnTo>
                <a:lnTo>
                  <a:pt x="235531" y="110837"/>
                </a:lnTo>
                <a:lnTo>
                  <a:pt x="272252" y="86066"/>
                </a:lnTo>
                <a:lnTo>
                  <a:pt x="310913" y="64118"/>
                </a:lnTo>
                <a:lnTo>
                  <a:pt x="351365" y="45142"/>
                </a:lnTo>
                <a:lnTo>
                  <a:pt x="393460" y="29285"/>
                </a:lnTo>
                <a:lnTo>
                  <a:pt x="437050" y="16694"/>
                </a:lnTo>
                <a:lnTo>
                  <a:pt x="481987" y="7518"/>
                </a:lnTo>
                <a:lnTo>
                  <a:pt x="528123" y="1904"/>
                </a:lnTo>
                <a:lnTo>
                  <a:pt x="575309" y="0"/>
                </a:lnTo>
                <a:lnTo>
                  <a:pt x="622496" y="1904"/>
                </a:lnTo>
                <a:lnTo>
                  <a:pt x="668632" y="7518"/>
                </a:lnTo>
                <a:lnTo>
                  <a:pt x="713569" y="16694"/>
                </a:lnTo>
                <a:lnTo>
                  <a:pt x="757159" y="29285"/>
                </a:lnTo>
                <a:lnTo>
                  <a:pt x="799254" y="45142"/>
                </a:lnTo>
                <a:lnTo>
                  <a:pt x="839706" y="64118"/>
                </a:lnTo>
                <a:lnTo>
                  <a:pt x="878367" y="86066"/>
                </a:lnTo>
                <a:lnTo>
                  <a:pt x="915088" y="110837"/>
                </a:lnTo>
                <a:lnTo>
                  <a:pt x="949723" y="138284"/>
                </a:lnTo>
                <a:lnTo>
                  <a:pt x="982122" y="168259"/>
                </a:lnTo>
                <a:lnTo>
                  <a:pt x="1012138" y="200614"/>
                </a:lnTo>
                <a:lnTo>
                  <a:pt x="1039624" y="235201"/>
                </a:lnTo>
                <a:lnTo>
                  <a:pt x="1064429" y="271874"/>
                </a:lnTo>
                <a:lnTo>
                  <a:pt x="1086408" y="310484"/>
                </a:lnTo>
                <a:lnTo>
                  <a:pt x="1105411" y="350883"/>
                </a:lnTo>
                <a:lnTo>
                  <a:pt x="1121292" y="392923"/>
                </a:lnTo>
                <a:lnTo>
                  <a:pt x="1133901" y="436458"/>
                </a:lnTo>
                <a:lnTo>
                  <a:pt x="1143090" y="481339"/>
                </a:lnTo>
                <a:lnTo>
                  <a:pt x="1148712" y="527418"/>
                </a:lnTo>
                <a:lnTo>
                  <a:pt x="1150620" y="574548"/>
                </a:lnTo>
                <a:lnTo>
                  <a:pt x="1148712" y="621677"/>
                </a:lnTo>
                <a:lnTo>
                  <a:pt x="1143090" y="667756"/>
                </a:lnTo>
                <a:lnTo>
                  <a:pt x="1133901" y="712637"/>
                </a:lnTo>
                <a:lnTo>
                  <a:pt x="1121292" y="756172"/>
                </a:lnTo>
                <a:lnTo>
                  <a:pt x="1105411" y="798212"/>
                </a:lnTo>
                <a:lnTo>
                  <a:pt x="1086408" y="838611"/>
                </a:lnTo>
                <a:lnTo>
                  <a:pt x="1064429" y="877221"/>
                </a:lnTo>
                <a:lnTo>
                  <a:pt x="1039624" y="913894"/>
                </a:lnTo>
                <a:lnTo>
                  <a:pt x="1012138" y="948481"/>
                </a:lnTo>
                <a:lnTo>
                  <a:pt x="982122" y="980836"/>
                </a:lnTo>
                <a:lnTo>
                  <a:pt x="949723" y="1010811"/>
                </a:lnTo>
                <a:lnTo>
                  <a:pt x="915088" y="1038258"/>
                </a:lnTo>
                <a:lnTo>
                  <a:pt x="878367" y="1063029"/>
                </a:lnTo>
                <a:lnTo>
                  <a:pt x="839706" y="1084977"/>
                </a:lnTo>
                <a:lnTo>
                  <a:pt x="799254" y="1103953"/>
                </a:lnTo>
                <a:lnTo>
                  <a:pt x="757159" y="1119810"/>
                </a:lnTo>
                <a:lnTo>
                  <a:pt x="713569" y="1132401"/>
                </a:lnTo>
                <a:lnTo>
                  <a:pt x="668632" y="1141577"/>
                </a:lnTo>
                <a:lnTo>
                  <a:pt x="622496" y="1147191"/>
                </a:lnTo>
                <a:lnTo>
                  <a:pt x="575309" y="1149096"/>
                </a:lnTo>
                <a:lnTo>
                  <a:pt x="528123" y="1147191"/>
                </a:lnTo>
                <a:lnTo>
                  <a:pt x="481987" y="1141577"/>
                </a:lnTo>
                <a:lnTo>
                  <a:pt x="437050" y="1132401"/>
                </a:lnTo>
                <a:lnTo>
                  <a:pt x="393460" y="1119810"/>
                </a:lnTo>
                <a:lnTo>
                  <a:pt x="351365" y="1103953"/>
                </a:lnTo>
                <a:lnTo>
                  <a:pt x="310913" y="1084977"/>
                </a:lnTo>
                <a:lnTo>
                  <a:pt x="272252" y="1063029"/>
                </a:lnTo>
                <a:lnTo>
                  <a:pt x="235531" y="1038258"/>
                </a:lnTo>
                <a:lnTo>
                  <a:pt x="200896" y="1010811"/>
                </a:lnTo>
                <a:lnTo>
                  <a:pt x="168497" y="980836"/>
                </a:lnTo>
                <a:lnTo>
                  <a:pt x="138481" y="948481"/>
                </a:lnTo>
                <a:lnTo>
                  <a:pt x="110995" y="913894"/>
                </a:lnTo>
                <a:lnTo>
                  <a:pt x="86190" y="877221"/>
                </a:lnTo>
                <a:lnTo>
                  <a:pt x="64211" y="838611"/>
                </a:lnTo>
                <a:lnTo>
                  <a:pt x="45208" y="798212"/>
                </a:lnTo>
                <a:lnTo>
                  <a:pt x="29327" y="756172"/>
                </a:lnTo>
                <a:lnTo>
                  <a:pt x="16718" y="712637"/>
                </a:lnTo>
                <a:lnTo>
                  <a:pt x="7529" y="667756"/>
                </a:lnTo>
                <a:lnTo>
                  <a:pt x="1907" y="621677"/>
                </a:lnTo>
                <a:lnTo>
                  <a:pt x="0" y="57454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095625" y="3562934"/>
            <a:ext cx="927735" cy="460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>
              <a:lnSpc>
                <a:spcPts val="1710"/>
              </a:lnSpc>
              <a:spcBef>
                <a:spcPts val="100"/>
              </a:spcBef>
            </a:pP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Electronics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ts val="1710"/>
              </a:lnSpc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1500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Electrical</a:t>
            </a:r>
            <a:endParaRPr sz="15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057650" y="2081022"/>
            <a:ext cx="1149350" cy="1149350"/>
          </a:xfrm>
          <a:custGeom>
            <a:avLst/>
            <a:gdLst/>
            <a:ahLst/>
            <a:cxnLst/>
            <a:rect l="l" t="t" r="r" b="b"/>
            <a:pathLst>
              <a:path w="1149350" h="1149350">
                <a:moveTo>
                  <a:pt x="574548" y="0"/>
                </a:moveTo>
                <a:lnTo>
                  <a:pt x="527418" y="1904"/>
                </a:lnTo>
                <a:lnTo>
                  <a:pt x="481339" y="7518"/>
                </a:lnTo>
                <a:lnTo>
                  <a:pt x="436458" y="16694"/>
                </a:lnTo>
                <a:lnTo>
                  <a:pt x="392923" y="29285"/>
                </a:lnTo>
                <a:lnTo>
                  <a:pt x="350883" y="45142"/>
                </a:lnTo>
                <a:lnTo>
                  <a:pt x="310484" y="64118"/>
                </a:lnTo>
                <a:lnTo>
                  <a:pt x="271874" y="86066"/>
                </a:lnTo>
                <a:lnTo>
                  <a:pt x="235201" y="110837"/>
                </a:lnTo>
                <a:lnTo>
                  <a:pt x="200614" y="138284"/>
                </a:lnTo>
                <a:lnTo>
                  <a:pt x="168259" y="168259"/>
                </a:lnTo>
                <a:lnTo>
                  <a:pt x="138284" y="200614"/>
                </a:lnTo>
                <a:lnTo>
                  <a:pt x="110837" y="235201"/>
                </a:lnTo>
                <a:lnTo>
                  <a:pt x="86066" y="271874"/>
                </a:lnTo>
                <a:lnTo>
                  <a:pt x="64118" y="310484"/>
                </a:lnTo>
                <a:lnTo>
                  <a:pt x="45142" y="350883"/>
                </a:lnTo>
                <a:lnTo>
                  <a:pt x="29285" y="392923"/>
                </a:lnTo>
                <a:lnTo>
                  <a:pt x="16694" y="436458"/>
                </a:lnTo>
                <a:lnTo>
                  <a:pt x="7518" y="481339"/>
                </a:lnTo>
                <a:lnTo>
                  <a:pt x="1904" y="527418"/>
                </a:lnTo>
                <a:lnTo>
                  <a:pt x="0" y="574548"/>
                </a:lnTo>
                <a:lnTo>
                  <a:pt x="1904" y="621677"/>
                </a:lnTo>
                <a:lnTo>
                  <a:pt x="7518" y="667756"/>
                </a:lnTo>
                <a:lnTo>
                  <a:pt x="16694" y="712637"/>
                </a:lnTo>
                <a:lnTo>
                  <a:pt x="29285" y="756172"/>
                </a:lnTo>
                <a:lnTo>
                  <a:pt x="45142" y="798212"/>
                </a:lnTo>
                <a:lnTo>
                  <a:pt x="64118" y="838611"/>
                </a:lnTo>
                <a:lnTo>
                  <a:pt x="86066" y="877221"/>
                </a:lnTo>
                <a:lnTo>
                  <a:pt x="110837" y="913894"/>
                </a:lnTo>
                <a:lnTo>
                  <a:pt x="138284" y="948481"/>
                </a:lnTo>
                <a:lnTo>
                  <a:pt x="168259" y="980836"/>
                </a:lnTo>
                <a:lnTo>
                  <a:pt x="200614" y="1010811"/>
                </a:lnTo>
                <a:lnTo>
                  <a:pt x="235201" y="1038258"/>
                </a:lnTo>
                <a:lnTo>
                  <a:pt x="271874" y="1063029"/>
                </a:lnTo>
                <a:lnTo>
                  <a:pt x="310484" y="1084977"/>
                </a:lnTo>
                <a:lnTo>
                  <a:pt x="350883" y="1103953"/>
                </a:lnTo>
                <a:lnTo>
                  <a:pt x="392923" y="1119810"/>
                </a:lnTo>
                <a:lnTo>
                  <a:pt x="436458" y="1132401"/>
                </a:lnTo>
                <a:lnTo>
                  <a:pt x="481339" y="1141577"/>
                </a:lnTo>
                <a:lnTo>
                  <a:pt x="527418" y="1147191"/>
                </a:lnTo>
                <a:lnTo>
                  <a:pt x="574548" y="1149095"/>
                </a:lnTo>
                <a:lnTo>
                  <a:pt x="621677" y="1147191"/>
                </a:lnTo>
                <a:lnTo>
                  <a:pt x="667756" y="1141577"/>
                </a:lnTo>
                <a:lnTo>
                  <a:pt x="712637" y="1132401"/>
                </a:lnTo>
                <a:lnTo>
                  <a:pt x="756172" y="1119810"/>
                </a:lnTo>
                <a:lnTo>
                  <a:pt x="798212" y="1103953"/>
                </a:lnTo>
                <a:lnTo>
                  <a:pt x="838611" y="1084977"/>
                </a:lnTo>
                <a:lnTo>
                  <a:pt x="877221" y="1063029"/>
                </a:lnTo>
                <a:lnTo>
                  <a:pt x="913894" y="1038258"/>
                </a:lnTo>
                <a:lnTo>
                  <a:pt x="948481" y="1010811"/>
                </a:lnTo>
                <a:lnTo>
                  <a:pt x="980836" y="980836"/>
                </a:lnTo>
                <a:lnTo>
                  <a:pt x="1010811" y="948481"/>
                </a:lnTo>
                <a:lnTo>
                  <a:pt x="1038258" y="913894"/>
                </a:lnTo>
                <a:lnTo>
                  <a:pt x="1063029" y="877221"/>
                </a:lnTo>
                <a:lnTo>
                  <a:pt x="1084977" y="838611"/>
                </a:lnTo>
                <a:lnTo>
                  <a:pt x="1103953" y="798212"/>
                </a:lnTo>
                <a:lnTo>
                  <a:pt x="1119810" y="756172"/>
                </a:lnTo>
                <a:lnTo>
                  <a:pt x="1132401" y="712637"/>
                </a:lnTo>
                <a:lnTo>
                  <a:pt x="1141577" y="667756"/>
                </a:lnTo>
                <a:lnTo>
                  <a:pt x="1147191" y="621677"/>
                </a:lnTo>
                <a:lnTo>
                  <a:pt x="1149096" y="574548"/>
                </a:lnTo>
                <a:lnTo>
                  <a:pt x="1147191" y="527418"/>
                </a:lnTo>
                <a:lnTo>
                  <a:pt x="1141577" y="481339"/>
                </a:lnTo>
                <a:lnTo>
                  <a:pt x="1132401" y="436458"/>
                </a:lnTo>
                <a:lnTo>
                  <a:pt x="1119810" y="392923"/>
                </a:lnTo>
                <a:lnTo>
                  <a:pt x="1103953" y="350883"/>
                </a:lnTo>
                <a:lnTo>
                  <a:pt x="1084977" y="310484"/>
                </a:lnTo>
                <a:lnTo>
                  <a:pt x="1063029" y="271874"/>
                </a:lnTo>
                <a:lnTo>
                  <a:pt x="1038258" y="235201"/>
                </a:lnTo>
                <a:lnTo>
                  <a:pt x="1010811" y="200614"/>
                </a:lnTo>
                <a:lnTo>
                  <a:pt x="980836" y="168259"/>
                </a:lnTo>
                <a:lnTo>
                  <a:pt x="948481" y="138284"/>
                </a:lnTo>
                <a:lnTo>
                  <a:pt x="913894" y="110837"/>
                </a:lnTo>
                <a:lnTo>
                  <a:pt x="877221" y="86066"/>
                </a:lnTo>
                <a:lnTo>
                  <a:pt x="838611" y="64118"/>
                </a:lnTo>
                <a:lnTo>
                  <a:pt x="798212" y="45142"/>
                </a:lnTo>
                <a:lnTo>
                  <a:pt x="756172" y="29285"/>
                </a:lnTo>
                <a:lnTo>
                  <a:pt x="712637" y="16694"/>
                </a:lnTo>
                <a:lnTo>
                  <a:pt x="667756" y="7518"/>
                </a:lnTo>
                <a:lnTo>
                  <a:pt x="621677" y="1904"/>
                </a:lnTo>
                <a:lnTo>
                  <a:pt x="574548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57650" y="2081022"/>
            <a:ext cx="1149350" cy="1149350"/>
          </a:xfrm>
          <a:custGeom>
            <a:avLst/>
            <a:gdLst/>
            <a:ahLst/>
            <a:cxnLst/>
            <a:rect l="l" t="t" r="r" b="b"/>
            <a:pathLst>
              <a:path w="1149350" h="1149350">
                <a:moveTo>
                  <a:pt x="0" y="574548"/>
                </a:moveTo>
                <a:lnTo>
                  <a:pt x="1904" y="527418"/>
                </a:lnTo>
                <a:lnTo>
                  <a:pt x="7518" y="481339"/>
                </a:lnTo>
                <a:lnTo>
                  <a:pt x="16694" y="436458"/>
                </a:lnTo>
                <a:lnTo>
                  <a:pt x="29285" y="392923"/>
                </a:lnTo>
                <a:lnTo>
                  <a:pt x="45142" y="350883"/>
                </a:lnTo>
                <a:lnTo>
                  <a:pt x="64118" y="310484"/>
                </a:lnTo>
                <a:lnTo>
                  <a:pt x="86066" y="271874"/>
                </a:lnTo>
                <a:lnTo>
                  <a:pt x="110837" y="235201"/>
                </a:lnTo>
                <a:lnTo>
                  <a:pt x="138284" y="200614"/>
                </a:lnTo>
                <a:lnTo>
                  <a:pt x="168259" y="168259"/>
                </a:lnTo>
                <a:lnTo>
                  <a:pt x="200614" y="138284"/>
                </a:lnTo>
                <a:lnTo>
                  <a:pt x="235201" y="110837"/>
                </a:lnTo>
                <a:lnTo>
                  <a:pt x="271874" y="86066"/>
                </a:lnTo>
                <a:lnTo>
                  <a:pt x="310484" y="64118"/>
                </a:lnTo>
                <a:lnTo>
                  <a:pt x="350883" y="45142"/>
                </a:lnTo>
                <a:lnTo>
                  <a:pt x="392923" y="29285"/>
                </a:lnTo>
                <a:lnTo>
                  <a:pt x="436458" y="16694"/>
                </a:lnTo>
                <a:lnTo>
                  <a:pt x="481339" y="7518"/>
                </a:lnTo>
                <a:lnTo>
                  <a:pt x="527418" y="1904"/>
                </a:lnTo>
                <a:lnTo>
                  <a:pt x="574548" y="0"/>
                </a:lnTo>
                <a:lnTo>
                  <a:pt x="621677" y="1904"/>
                </a:lnTo>
                <a:lnTo>
                  <a:pt x="667756" y="7518"/>
                </a:lnTo>
                <a:lnTo>
                  <a:pt x="712637" y="16694"/>
                </a:lnTo>
                <a:lnTo>
                  <a:pt x="756172" y="29285"/>
                </a:lnTo>
                <a:lnTo>
                  <a:pt x="798212" y="45142"/>
                </a:lnTo>
                <a:lnTo>
                  <a:pt x="838611" y="64118"/>
                </a:lnTo>
                <a:lnTo>
                  <a:pt x="877221" y="86066"/>
                </a:lnTo>
                <a:lnTo>
                  <a:pt x="913894" y="110837"/>
                </a:lnTo>
                <a:lnTo>
                  <a:pt x="948481" y="138284"/>
                </a:lnTo>
                <a:lnTo>
                  <a:pt x="980836" y="168259"/>
                </a:lnTo>
                <a:lnTo>
                  <a:pt x="1010811" y="200614"/>
                </a:lnTo>
                <a:lnTo>
                  <a:pt x="1038258" y="235201"/>
                </a:lnTo>
                <a:lnTo>
                  <a:pt x="1063029" y="271874"/>
                </a:lnTo>
                <a:lnTo>
                  <a:pt x="1084977" y="310484"/>
                </a:lnTo>
                <a:lnTo>
                  <a:pt x="1103953" y="350883"/>
                </a:lnTo>
                <a:lnTo>
                  <a:pt x="1119810" y="392923"/>
                </a:lnTo>
                <a:lnTo>
                  <a:pt x="1132401" y="436458"/>
                </a:lnTo>
                <a:lnTo>
                  <a:pt x="1141577" y="481339"/>
                </a:lnTo>
                <a:lnTo>
                  <a:pt x="1147191" y="527418"/>
                </a:lnTo>
                <a:lnTo>
                  <a:pt x="1149096" y="574548"/>
                </a:lnTo>
                <a:lnTo>
                  <a:pt x="1147191" y="621677"/>
                </a:lnTo>
                <a:lnTo>
                  <a:pt x="1141577" y="667756"/>
                </a:lnTo>
                <a:lnTo>
                  <a:pt x="1132401" y="712637"/>
                </a:lnTo>
                <a:lnTo>
                  <a:pt x="1119810" y="756172"/>
                </a:lnTo>
                <a:lnTo>
                  <a:pt x="1103953" y="798212"/>
                </a:lnTo>
                <a:lnTo>
                  <a:pt x="1084977" y="838611"/>
                </a:lnTo>
                <a:lnTo>
                  <a:pt x="1063029" y="877221"/>
                </a:lnTo>
                <a:lnTo>
                  <a:pt x="1038258" y="913894"/>
                </a:lnTo>
                <a:lnTo>
                  <a:pt x="1010811" y="948481"/>
                </a:lnTo>
                <a:lnTo>
                  <a:pt x="980836" y="980836"/>
                </a:lnTo>
                <a:lnTo>
                  <a:pt x="948481" y="1010811"/>
                </a:lnTo>
                <a:lnTo>
                  <a:pt x="913894" y="1038258"/>
                </a:lnTo>
                <a:lnTo>
                  <a:pt x="877221" y="1063029"/>
                </a:lnTo>
                <a:lnTo>
                  <a:pt x="838611" y="1084977"/>
                </a:lnTo>
                <a:lnTo>
                  <a:pt x="798212" y="1103953"/>
                </a:lnTo>
                <a:lnTo>
                  <a:pt x="756172" y="1119810"/>
                </a:lnTo>
                <a:lnTo>
                  <a:pt x="712637" y="1132401"/>
                </a:lnTo>
                <a:lnTo>
                  <a:pt x="667756" y="1141577"/>
                </a:lnTo>
                <a:lnTo>
                  <a:pt x="621677" y="1147191"/>
                </a:lnTo>
                <a:lnTo>
                  <a:pt x="574548" y="1149095"/>
                </a:lnTo>
                <a:lnTo>
                  <a:pt x="527418" y="1147191"/>
                </a:lnTo>
                <a:lnTo>
                  <a:pt x="481339" y="1141577"/>
                </a:lnTo>
                <a:lnTo>
                  <a:pt x="436458" y="1132401"/>
                </a:lnTo>
                <a:lnTo>
                  <a:pt x="392923" y="1119810"/>
                </a:lnTo>
                <a:lnTo>
                  <a:pt x="350883" y="1103953"/>
                </a:lnTo>
                <a:lnTo>
                  <a:pt x="310484" y="1084977"/>
                </a:lnTo>
                <a:lnTo>
                  <a:pt x="271874" y="1063029"/>
                </a:lnTo>
                <a:lnTo>
                  <a:pt x="235201" y="1038258"/>
                </a:lnTo>
                <a:lnTo>
                  <a:pt x="200614" y="1010811"/>
                </a:lnTo>
                <a:lnTo>
                  <a:pt x="168259" y="980836"/>
                </a:lnTo>
                <a:lnTo>
                  <a:pt x="138284" y="948481"/>
                </a:lnTo>
                <a:lnTo>
                  <a:pt x="110837" y="913894"/>
                </a:lnTo>
                <a:lnTo>
                  <a:pt x="86066" y="877221"/>
                </a:lnTo>
                <a:lnTo>
                  <a:pt x="64118" y="838611"/>
                </a:lnTo>
                <a:lnTo>
                  <a:pt x="45142" y="798212"/>
                </a:lnTo>
                <a:lnTo>
                  <a:pt x="29285" y="756172"/>
                </a:lnTo>
                <a:lnTo>
                  <a:pt x="16694" y="712637"/>
                </a:lnTo>
                <a:lnTo>
                  <a:pt x="7518" y="667756"/>
                </a:lnTo>
                <a:lnTo>
                  <a:pt x="1904" y="621677"/>
                </a:lnTo>
                <a:lnTo>
                  <a:pt x="0" y="57454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158741" y="2517089"/>
            <a:ext cx="95376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Mechanica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045458" y="4432553"/>
            <a:ext cx="1150620" cy="1150620"/>
          </a:xfrm>
          <a:custGeom>
            <a:avLst/>
            <a:gdLst/>
            <a:ahLst/>
            <a:cxnLst/>
            <a:rect l="l" t="t" r="r" b="b"/>
            <a:pathLst>
              <a:path w="1150620" h="1150620">
                <a:moveTo>
                  <a:pt x="575309" y="0"/>
                </a:moveTo>
                <a:lnTo>
                  <a:pt x="528123" y="1907"/>
                </a:lnTo>
                <a:lnTo>
                  <a:pt x="481987" y="7529"/>
                </a:lnTo>
                <a:lnTo>
                  <a:pt x="437050" y="16718"/>
                </a:lnTo>
                <a:lnTo>
                  <a:pt x="393460" y="29327"/>
                </a:lnTo>
                <a:lnTo>
                  <a:pt x="351365" y="45208"/>
                </a:lnTo>
                <a:lnTo>
                  <a:pt x="310913" y="64211"/>
                </a:lnTo>
                <a:lnTo>
                  <a:pt x="272252" y="86190"/>
                </a:lnTo>
                <a:lnTo>
                  <a:pt x="235531" y="110995"/>
                </a:lnTo>
                <a:lnTo>
                  <a:pt x="200896" y="138481"/>
                </a:lnTo>
                <a:lnTo>
                  <a:pt x="168497" y="168497"/>
                </a:lnTo>
                <a:lnTo>
                  <a:pt x="138481" y="200896"/>
                </a:lnTo>
                <a:lnTo>
                  <a:pt x="110995" y="235531"/>
                </a:lnTo>
                <a:lnTo>
                  <a:pt x="86190" y="272252"/>
                </a:lnTo>
                <a:lnTo>
                  <a:pt x="64211" y="310913"/>
                </a:lnTo>
                <a:lnTo>
                  <a:pt x="45208" y="351365"/>
                </a:lnTo>
                <a:lnTo>
                  <a:pt x="29327" y="393460"/>
                </a:lnTo>
                <a:lnTo>
                  <a:pt x="16718" y="437050"/>
                </a:lnTo>
                <a:lnTo>
                  <a:pt x="7529" y="481987"/>
                </a:lnTo>
                <a:lnTo>
                  <a:pt x="1907" y="528123"/>
                </a:lnTo>
                <a:lnTo>
                  <a:pt x="0" y="575310"/>
                </a:lnTo>
                <a:lnTo>
                  <a:pt x="1907" y="622496"/>
                </a:lnTo>
                <a:lnTo>
                  <a:pt x="7529" y="668632"/>
                </a:lnTo>
                <a:lnTo>
                  <a:pt x="16718" y="713569"/>
                </a:lnTo>
                <a:lnTo>
                  <a:pt x="29327" y="757159"/>
                </a:lnTo>
                <a:lnTo>
                  <a:pt x="45208" y="799254"/>
                </a:lnTo>
                <a:lnTo>
                  <a:pt x="64211" y="839706"/>
                </a:lnTo>
                <a:lnTo>
                  <a:pt x="86190" y="878367"/>
                </a:lnTo>
                <a:lnTo>
                  <a:pt x="110995" y="915088"/>
                </a:lnTo>
                <a:lnTo>
                  <a:pt x="138481" y="949723"/>
                </a:lnTo>
                <a:lnTo>
                  <a:pt x="168497" y="982122"/>
                </a:lnTo>
                <a:lnTo>
                  <a:pt x="200896" y="1012138"/>
                </a:lnTo>
                <a:lnTo>
                  <a:pt x="235531" y="1039624"/>
                </a:lnTo>
                <a:lnTo>
                  <a:pt x="272252" y="1064429"/>
                </a:lnTo>
                <a:lnTo>
                  <a:pt x="310913" y="1086408"/>
                </a:lnTo>
                <a:lnTo>
                  <a:pt x="351365" y="1105411"/>
                </a:lnTo>
                <a:lnTo>
                  <a:pt x="393460" y="1121292"/>
                </a:lnTo>
                <a:lnTo>
                  <a:pt x="437050" y="1133901"/>
                </a:lnTo>
                <a:lnTo>
                  <a:pt x="481987" y="1143090"/>
                </a:lnTo>
                <a:lnTo>
                  <a:pt x="528123" y="1148712"/>
                </a:lnTo>
                <a:lnTo>
                  <a:pt x="575309" y="1150620"/>
                </a:lnTo>
                <a:lnTo>
                  <a:pt x="622496" y="1148712"/>
                </a:lnTo>
                <a:lnTo>
                  <a:pt x="668632" y="1143090"/>
                </a:lnTo>
                <a:lnTo>
                  <a:pt x="713569" y="1133901"/>
                </a:lnTo>
                <a:lnTo>
                  <a:pt x="757159" y="1121292"/>
                </a:lnTo>
                <a:lnTo>
                  <a:pt x="799254" y="1105411"/>
                </a:lnTo>
                <a:lnTo>
                  <a:pt x="839706" y="1086408"/>
                </a:lnTo>
                <a:lnTo>
                  <a:pt x="878367" y="1064429"/>
                </a:lnTo>
                <a:lnTo>
                  <a:pt x="915088" y="1039624"/>
                </a:lnTo>
                <a:lnTo>
                  <a:pt x="949723" y="1012138"/>
                </a:lnTo>
                <a:lnTo>
                  <a:pt x="982122" y="982122"/>
                </a:lnTo>
                <a:lnTo>
                  <a:pt x="1012138" y="949723"/>
                </a:lnTo>
                <a:lnTo>
                  <a:pt x="1039624" y="915088"/>
                </a:lnTo>
                <a:lnTo>
                  <a:pt x="1064429" y="878367"/>
                </a:lnTo>
                <a:lnTo>
                  <a:pt x="1086408" y="839706"/>
                </a:lnTo>
                <a:lnTo>
                  <a:pt x="1105411" y="799254"/>
                </a:lnTo>
                <a:lnTo>
                  <a:pt x="1121292" y="757159"/>
                </a:lnTo>
                <a:lnTo>
                  <a:pt x="1133901" y="713569"/>
                </a:lnTo>
                <a:lnTo>
                  <a:pt x="1143090" y="668632"/>
                </a:lnTo>
                <a:lnTo>
                  <a:pt x="1148712" y="622496"/>
                </a:lnTo>
                <a:lnTo>
                  <a:pt x="1150619" y="575310"/>
                </a:lnTo>
                <a:lnTo>
                  <a:pt x="1148712" y="528123"/>
                </a:lnTo>
                <a:lnTo>
                  <a:pt x="1143090" y="481987"/>
                </a:lnTo>
                <a:lnTo>
                  <a:pt x="1133901" y="437050"/>
                </a:lnTo>
                <a:lnTo>
                  <a:pt x="1121292" y="393460"/>
                </a:lnTo>
                <a:lnTo>
                  <a:pt x="1105411" y="351365"/>
                </a:lnTo>
                <a:lnTo>
                  <a:pt x="1086408" y="310913"/>
                </a:lnTo>
                <a:lnTo>
                  <a:pt x="1064429" y="272252"/>
                </a:lnTo>
                <a:lnTo>
                  <a:pt x="1039624" y="235531"/>
                </a:lnTo>
                <a:lnTo>
                  <a:pt x="1012138" y="200896"/>
                </a:lnTo>
                <a:lnTo>
                  <a:pt x="982122" y="168497"/>
                </a:lnTo>
                <a:lnTo>
                  <a:pt x="949723" y="138481"/>
                </a:lnTo>
                <a:lnTo>
                  <a:pt x="915088" y="110995"/>
                </a:lnTo>
                <a:lnTo>
                  <a:pt x="878367" y="86190"/>
                </a:lnTo>
                <a:lnTo>
                  <a:pt x="839706" y="64211"/>
                </a:lnTo>
                <a:lnTo>
                  <a:pt x="799254" y="45208"/>
                </a:lnTo>
                <a:lnTo>
                  <a:pt x="757159" y="29327"/>
                </a:lnTo>
                <a:lnTo>
                  <a:pt x="713569" y="16718"/>
                </a:lnTo>
                <a:lnTo>
                  <a:pt x="668632" y="7529"/>
                </a:lnTo>
                <a:lnTo>
                  <a:pt x="622496" y="1907"/>
                </a:lnTo>
                <a:lnTo>
                  <a:pt x="575309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045458" y="4432553"/>
            <a:ext cx="1150620" cy="1150620"/>
          </a:xfrm>
          <a:custGeom>
            <a:avLst/>
            <a:gdLst/>
            <a:ahLst/>
            <a:cxnLst/>
            <a:rect l="l" t="t" r="r" b="b"/>
            <a:pathLst>
              <a:path w="1150620" h="1150620">
                <a:moveTo>
                  <a:pt x="0" y="575310"/>
                </a:moveTo>
                <a:lnTo>
                  <a:pt x="1907" y="528123"/>
                </a:lnTo>
                <a:lnTo>
                  <a:pt x="7529" y="481987"/>
                </a:lnTo>
                <a:lnTo>
                  <a:pt x="16718" y="437050"/>
                </a:lnTo>
                <a:lnTo>
                  <a:pt x="29327" y="393460"/>
                </a:lnTo>
                <a:lnTo>
                  <a:pt x="45208" y="351365"/>
                </a:lnTo>
                <a:lnTo>
                  <a:pt x="64211" y="310913"/>
                </a:lnTo>
                <a:lnTo>
                  <a:pt x="86190" y="272252"/>
                </a:lnTo>
                <a:lnTo>
                  <a:pt x="110995" y="235531"/>
                </a:lnTo>
                <a:lnTo>
                  <a:pt x="138481" y="200896"/>
                </a:lnTo>
                <a:lnTo>
                  <a:pt x="168497" y="168497"/>
                </a:lnTo>
                <a:lnTo>
                  <a:pt x="200896" y="138481"/>
                </a:lnTo>
                <a:lnTo>
                  <a:pt x="235531" y="110995"/>
                </a:lnTo>
                <a:lnTo>
                  <a:pt x="272252" y="86190"/>
                </a:lnTo>
                <a:lnTo>
                  <a:pt x="310913" y="64211"/>
                </a:lnTo>
                <a:lnTo>
                  <a:pt x="351365" y="45208"/>
                </a:lnTo>
                <a:lnTo>
                  <a:pt x="393460" y="29327"/>
                </a:lnTo>
                <a:lnTo>
                  <a:pt x="437050" y="16718"/>
                </a:lnTo>
                <a:lnTo>
                  <a:pt x="481987" y="7529"/>
                </a:lnTo>
                <a:lnTo>
                  <a:pt x="528123" y="1907"/>
                </a:lnTo>
                <a:lnTo>
                  <a:pt x="575309" y="0"/>
                </a:lnTo>
                <a:lnTo>
                  <a:pt x="622496" y="1907"/>
                </a:lnTo>
                <a:lnTo>
                  <a:pt x="668632" y="7529"/>
                </a:lnTo>
                <a:lnTo>
                  <a:pt x="713569" y="16718"/>
                </a:lnTo>
                <a:lnTo>
                  <a:pt x="757159" y="29327"/>
                </a:lnTo>
                <a:lnTo>
                  <a:pt x="799254" y="45208"/>
                </a:lnTo>
                <a:lnTo>
                  <a:pt x="839706" y="64211"/>
                </a:lnTo>
                <a:lnTo>
                  <a:pt x="878367" y="86190"/>
                </a:lnTo>
                <a:lnTo>
                  <a:pt x="915088" y="110995"/>
                </a:lnTo>
                <a:lnTo>
                  <a:pt x="949723" y="138481"/>
                </a:lnTo>
                <a:lnTo>
                  <a:pt x="982122" y="168497"/>
                </a:lnTo>
                <a:lnTo>
                  <a:pt x="1012138" y="200896"/>
                </a:lnTo>
                <a:lnTo>
                  <a:pt x="1039624" y="235531"/>
                </a:lnTo>
                <a:lnTo>
                  <a:pt x="1064429" y="272252"/>
                </a:lnTo>
                <a:lnTo>
                  <a:pt x="1086408" y="310913"/>
                </a:lnTo>
                <a:lnTo>
                  <a:pt x="1105411" y="351365"/>
                </a:lnTo>
                <a:lnTo>
                  <a:pt x="1121292" y="393460"/>
                </a:lnTo>
                <a:lnTo>
                  <a:pt x="1133901" y="437050"/>
                </a:lnTo>
                <a:lnTo>
                  <a:pt x="1143090" y="481987"/>
                </a:lnTo>
                <a:lnTo>
                  <a:pt x="1148712" y="528123"/>
                </a:lnTo>
                <a:lnTo>
                  <a:pt x="1150619" y="575310"/>
                </a:lnTo>
                <a:lnTo>
                  <a:pt x="1148712" y="622496"/>
                </a:lnTo>
                <a:lnTo>
                  <a:pt x="1143090" y="668632"/>
                </a:lnTo>
                <a:lnTo>
                  <a:pt x="1133901" y="713569"/>
                </a:lnTo>
                <a:lnTo>
                  <a:pt x="1121292" y="757159"/>
                </a:lnTo>
                <a:lnTo>
                  <a:pt x="1105411" y="799254"/>
                </a:lnTo>
                <a:lnTo>
                  <a:pt x="1086408" y="839706"/>
                </a:lnTo>
                <a:lnTo>
                  <a:pt x="1064429" y="878367"/>
                </a:lnTo>
                <a:lnTo>
                  <a:pt x="1039624" y="915088"/>
                </a:lnTo>
                <a:lnTo>
                  <a:pt x="1012138" y="949723"/>
                </a:lnTo>
                <a:lnTo>
                  <a:pt x="982122" y="982122"/>
                </a:lnTo>
                <a:lnTo>
                  <a:pt x="949723" y="1012138"/>
                </a:lnTo>
                <a:lnTo>
                  <a:pt x="915088" y="1039624"/>
                </a:lnTo>
                <a:lnTo>
                  <a:pt x="878367" y="1064429"/>
                </a:lnTo>
                <a:lnTo>
                  <a:pt x="839706" y="1086408"/>
                </a:lnTo>
                <a:lnTo>
                  <a:pt x="799254" y="1105411"/>
                </a:lnTo>
                <a:lnTo>
                  <a:pt x="757159" y="1121292"/>
                </a:lnTo>
                <a:lnTo>
                  <a:pt x="713569" y="1133901"/>
                </a:lnTo>
                <a:lnTo>
                  <a:pt x="668632" y="1143090"/>
                </a:lnTo>
                <a:lnTo>
                  <a:pt x="622496" y="1148712"/>
                </a:lnTo>
                <a:lnTo>
                  <a:pt x="575309" y="1150620"/>
                </a:lnTo>
                <a:lnTo>
                  <a:pt x="528123" y="1148712"/>
                </a:lnTo>
                <a:lnTo>
                  <a:pt x="481987" y="1143090"/>
                </a:lnTo>
                <a:lnTo>
                  <a:pt x="437050" y="1133901"/>
                </a:lnTo>
                <a:lnTo>
                  <a:pt x="393460" y="1121292"/>
                </a:lnTo>
                <a:lnTo>
                  <a:pt x="351365" y="1105411"/>
                </a:lnTo>
                <a:lnTo>
                  <a:pt x="310913" y="1086408"/>
                </a:lnTo>
                <a:lnTo>
                  <a:pt x="272252" y="1064429"/>
                </a:lnTo>
                <a:lnTo>
                  <a:pt x="235531" y="1039624"/>
                </a:lnTo>
                <a:lnTo>
                  <a:pt x="200896" y="1012138"/>
                </a:lnTo>
                <a:lnTo>
                  <a:pt x="168497" y="982122"/>
                </a:lnTo>
                <a:lnTo>
                  <a:pt x="138481" y="949723"/>
                </a:lnTo>
                <a:lnTo>
                  <a:pt x="110995" y="915088"/>
                </a:lnTo>
                <a:lnTo>
                  <a:pt x="86190" y="878367"/>
                </a:lnTo>
                <a:lnTo>
                  <a:pt x="64211" y="839706"/>
                </a:lnTo>
                <a:lnTo>
                  <a:pt x="45208" y="799254"/>
                </a:lnTo>
                <a:lnTo>
                  <a:pt x="29327" y="757159"/>
                </a:lnTo>
                <a:lnTo>
                  <a:pt x="16718" y="713569"/>
                </a:lnTo>
                <a:lnTo>
                  <a:pt x="7529" y="668632"/>
                </a:lnTo>
                <a:lnTo>
                  <a:pt x="1907" y="622496"/>
                </a:lnTo>
                <a:lnTo>
                  <a:pt x="0" y="575310"/>
                </a:lnTo>
                <a:close/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250816" y="4878070"/>
            <a:ext cx="7454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oft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ar</a:t>
            </a:r>
            <a:r>
              <a:rPr sz="1500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215121" y="3234689"/>
            <a:ext cx="1149350" cy="1149350"/>
          </a:xfrm>
          <a:custGeom>
            <a:avLst/>
            <a:gdLst/>
            <a:ahLst/>
            <a:cxnLst/>
            <a:rect l="l" t="t" r="r" b="b"/>
            <a:pathLst>
              <a:path w="1149350" h="1149350">
                <a:moveTo>
                  <a:pt x="574548" y="0"/>
                </a:moveTo>
                <a:lnTo>
                  <a:pt x="527418" y="1904"/>
                </a:lnTo>
                <a:lnTo>
                  <a:pt x="481339" y="7518"/>
                </a:lnTo>
                <a:lnTo>
                  <a:pt x="436458" y="16694"/>
                </a:lnTo>
                <a:lnTo>
                  <a:pt x="392923" y="29285"/>
                </a:lnTo>
                <a:lnTo>
                  <a:pt x="350883" y="45142"/>
                </a:lnTo>
                <a:lnTo>
                  <a:pt x="310484" y="64118"/>
                </a:lnTo>
                <a:lnTo>
                  <a:pt x="271874" y="86066"/>
                </a:lnTo>
                <a:lnTo>
                  <a:pt x="235201" y="110837"/>
                </a:lnTo>
                <a:lnTo>
                  <a:pt x="200614" y="138284"/>
                </a:lnTo>
                <a:lnTo>
                  <a:pt x="168259" y="168259"/>
                </a:lnTo>
                <a:lnTo>
                  <a:pt x="138284" y="200614"/>
                </a:lnTo>
                <a:lnTo>
                  <a:pt x="110837" y="235201"/>
                </a:lnTo>
                <a:lnTo>
                  <a:pt x="86066" y="271874"/>
                </a:lnTo>
                <a:lnTo>
                  <a:pt x="64118" y="310484"/>
                </a:lnTo>
                <a:lnTo>
                  <a:pt x="45142" y="350883"/>
                </a:lnTo>
                <a:lnTo>
                  <a:pt x="29285" y="392923"/>
                </a:lnTo>
                <a:lnTo>
                  <a:pt x="16694" y="436458"/>
                </a:lnTo>
                <a:lnTo>
                  <a:pt x="7518" y="481339"/>
                </a:lnTo>
                <a:lnTo>
                  <a:pt x="1904" y="527418"/>
                </a:lnTo>
                <a:lnTo>
                  <a:pt x="0" y="574548"/>
                </a:lnTo>
                <a:lnTo>
                  <a:pt x="1904" y="621677"/>
                </a:lnTo>
                <a:lnTo>
                  <a:pt x="7518" y="667756"/>
                </a:lnTo>
                <a:lnTo>
                  <a:pt x="16694" y="712637"/>
                </a:lnTo>
                <a:lnTo>
                  <a:pt x="29285" y="756172"/>
                </a:lnTo>
                <a:lnTo>
                  <a:pt x="45142" y="798212"/>
                </a:lnTo>
                <a:lnTo>
                  <a:pt x="64118" y="838611"/>
                </a:lnTo>
                <a:lnTo>
                  <a:pt x="86066" y="877221"/>
                </a:lnTo>
                <a:lnTo>
                  <a:pt x="110837" y="913894"/>
                </a:lnTo>
                <a:lnTo>
                  <a:pt x="138284" y="948481"/>
                </a:lnTo>
                <a:lnTo>
                  <a:pt x="168259" y="980836"/>
                </a:lnTo>
                <a:lnTo>
                  <a:pt x="200614" y="1010811"/>
                </a:lnTo>
                <a:lnTo>
                  <a:pt x="235201" y="1038258"/>
                </a:lnTo>
                <a:lnTo>
                  <a:pt x="271874" y="1063029"/>
                </a:lnTo>
                <a:lnTo>
                  <a:pt x="310484" y="1084977"/>
                </a:lnTo>
                <a:lnTo>
                  <a:pt x="350883" y="1103953"/>
                </a:lnTo>
                <a:lnTo>
                  <a:pt x="392923" y="1119810"/>
                </a:lnTo>
                <a:lnTo>
                  <a:pt x="436458" y="1132401"/>
                </a:lnTo>
                <a:lnTo>
                  <a:pt x="481339" y="1141577"/>
                </a:lnTo>
                <a:lnTo>
                  <a:pt x="527418" y="1147191"/>
                </a:lnTo>
                <a:lnTo>
                  <a:pt x="574548" y="1149096"/>
                </a:lnTo>
                <a:lnTo>
                  <a:pt x="621677" y="1147191"/>
                </a:lnTo>
                <a:lnTo>
                  <a:pt x="667756" y="1141577"/>
                </a:lnTo>
                <a:lnTo>
                  <a:pt x="712637" y="1132401"/>
                </a:lnTo>
                <a:lnTo>
                  <a:pt x="756172" y="1119810"/>
                </a:lnTo>
                <a:lnTo>
                  <a:pt x="798212" y="1103953"/>
                </a:lnTo>
                <a:lnTo>
                  <a:pt x="838611" y="1084977"/>
                </a:lnTo>
                <a:lnTo>
                  <a:pt x="877221" y="1063029"/>
                </a:lnTo>
                <a:lnTo>
                  <a:pt x="913894" y="1038258"/>
                </a:lnTo>
                <a:lnTo>
                  <a:pt x="948481" y="1010811"/>
                </a:lnTo>
                <a:lnTo>
                  <a:pt x="980836" y="980836"/>
                </a:lnTo>
                <a:lnTo>
                  <a:pt x="1010811" y="948481"/>
                </a:lnTo>
                <a:lnTo>
                  <a:pt x="1038258" y="913894"/>
                </a:lnTo>
                <a:lnTo>
                  <a:pt x="1063029" y="877221"/>
                </a:lnTo>
                <a:lnTo>
                  <a:pt x="1084977" y="838611"/>
                </a:lnTo>
                <a:lnTo>
                  <a:pt x="1103953" y="798212"/>
                </a:lnTo>
                <a:lnTo>
                  <a:pt x="1119810" y="756172"/>
                </a:lnTo>
                <a:lnTo>
                  <a:pt x="1132401" y="712637"/>
                </a:lnTo>
                <a:lnTo>
                  <a:pt x="1141577" y="667756"/>
                </a:lnTo>
                <a:lnTo>
                  <a:pt x="1147191" y="621677"/>
                </a:lnTo>
                <a:lnTo>
                  <a:pt x="1149096" y="574548"/>
                </a:lnTo>
                <a:lnTo>
                  <a:pt x="1147191" y="527418"/>
                </a:lnTo>
                <a:lnTo>
                  <a:pt x="1141577" y="481339"/>
                </a:lnTo>
                <a:lnTo>
                  <a:pt x="1132401" y="436458"/>
                </a:lnTo>
                <a:lnTo>
                  <a:pt x="1119810" y="392923"/>
                </a:lnTo>
                <a:lnTo>
                  <a:pt x="1103953" y="350883"/>
                </a:lnTo>
                <a:lnTo>
                  <a:pt x="1084977" y="310484"/>
                </a:lnTo>
                <a:lnTo>
                  <a:pt x="1063029" y="271874"/>
                </a:lnTo>
                <a:lnTo>
                  <a:pt x="1038258" y="235201"/>
                </a:lnTo>
                <a:lnTo>
                  <a:pt x="1010811" y="200614"/>
                </a:lnTo>
                <a:lnTo>
                  <a:pt x="980836" y="168259"/>
                </a:lnTo>
                <a:lnTo>
                  <a:pt x="948481" y="138284"/>
                </a:lnTo>
                <a:lnTo>
                  <a:pt x="913894" y="110837"/>
                </a:lnTo>
                <a:lnTo>
                  <a:pt x="877221" y="86066"/>
                </a:lnTo>
                <a:lnTo>
                  <a:pt x="838611" y="64118"/>
                </a:lnTo>
                <a:lnTo>
                  <a:pt x="798212" y="45142"/>
                </a:lnTo>
                <a:lnTo>
                  <a:pt x="756172" y="29285"/>
                </a:lnTo>
                <a:lnTo>
                  <a:pt x="712637" y="16694"/>
                </a:lnTo>
                <a:lnTo>
                  <a:pt x="667756" y="7518"/>
                </a:lnTo>
                <a:lnTo>
                  <a:pt x="621677" y="1904"/>
                </a:lnTo>
                <a:lnTo>
                  <a:pt x="574548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215121" y="3234689"/>
            <a:ext cx="1149350" cy="1149350"/>
          </a:xfrm>
          <a:custGeom>
            <a:avLst/>
            <a:gdLst/>
            <a:ahLst/>
            <a:cxnLst/>
            <a:rect l="l" t="t" r="r" b="b"/>
            <a:pathLst>
              <a:path w="1149350" h="1149350">
                <a:moveTo>
                  <a:pt x="0" y="574548"/>
                </a:moveTo>
                <a:lnTo>
                  <a:pt x="1904" y="527418"/>
                </a:lnTo>
                <a:lnTo>
                  <a:pt x="7518" y="481339"/>
                </a:lnTo>
                <a:lnTo>
                  <a:pt x="16694" y="436458"/>
                </a:lnTo>
                <a:lnTo>
                  <a:pt x="29285" y="392923"/>
                </a:lnTo>
                <a:lnTo>
                  <a:pt x="45142" y="350883"/>
                </a:lnTo>
                <a:lnTo>
                  <a:pt x="64118" y="310484"/>
                </a:lnTo>
                <a:lnTo>
                  <a:pt x="86066" y="271874"/>
                </a:lnTo>
                <a:lnTo>
                  <a:pt x="110837" y="235201"/>
                </a:lnTo>
                <a:lnTo>
                  <a:pt x="138284" y="200614"/>
                </a:lnTo>
                <a:lnTo>
                  <a:pt x="168259" y="168259"/>
                </a:lnTo>
                <a:lnTo>
                  <a:pt x="200614" y="138284"/>
                </a:lnTo>
                <a:lnTo>
                  <a:pt x="235201" y="110837"/>
                </a:lnTo>
                <a:lnTo>
                  <a:pt x="271874" y="86066"/>
                </a:lnTo>
                <a:lnTo>
                  <a:pt x="310484" y="64118"/>
                </a:lnTo>
                <a:lnTo>
                  <a:pt x="350883" y="45142"/>
                </a:lnTo>
                <a:lnTo>
                  <a:pt x="392923" y="29285"/>
                </a:lnTo>
                <a:lnTo>
                  <a:pt x="436458" y="16694"/>
                </a:lnTo>
                <a:lnTo>
                  <a:pt x="481339" y="7518"/>
                </a:lnTo>
                <a:lnTo>
                  <a:pt x="527418" y="1904"/>
                </a:lnTo>
                <a:lnTo>
                  <a:pt x="574548" y="0"/>
                </a:lnTo>
                <a:lnTo>
                  <a:pt x="621677" y="1904"/>
                </a:lnTo>
                <a:lnTo>
                  <a:pt x="667756" y="7518"/>
                </a:lnTo>
                <a:lnTo>
                  <a:pt x="712637" y="16694"/>
                </a:lnTo>
                <a:lnTo>
                  <a:pt x="756172" y="29285"/>
                </a:lnTo>
                <a:lnTo>
                  <a:pt x="798212" y="45142"/>
                </a:lnTo>
                <a:lnTo>
                  <a:pt x="838611" y="64118"/>
                </a:lnTo>
                <a:lnTo>
                  <a:pt x="877221" y="86066"/>
                </a:lnTo>
                <a:lnTo>
                  <a:pt x="913894" y="110837"/>
                </a:lnTo>
                <a:lnTo>
                  <a:pt x="948481" y="138284"/>
                </a:lnTo>
                <a:lnTo>
                  <a:pt x="980836" y="168259"/>
                </a:lnTo>
                <a:lnTo>
                  <a:pt x="1010811" y="200614"/>
                </a:lnTo>
                <a:lnTo>
                  <a:pt x="1038258" y="235201"/>
                </a:lnTo>
                <a:lnTo>
                  <a:pt x="1063029" y="271874"/>
                </a:lnTo>
                <a:lnTo>
                  <a:pt x="1084977" y="310484"/>
                </a:lnTo>
                <a:lnTo>
                  <a:pt x="1103953" y="350883"/>
                </a:lnTo>
                <a:lnTo>
                  <a:pt x="1119810" y="392923"/>
                </a:lnTo>
                <a:lnTo>
                  <a:pt x="1132401" y="436458"/>
                </a:lnTo>
                <a:lnTo>
                  <a:pt x="1141577" y="481339"/>
                </a:lnTo>
                <a:lnTo>
                  <a:pt x="1147191" y="527418"/>
                </a:lnTo>
                <a:lnTo>
                  <a:pt x="1149096" y="574548"/>
                </a:lnTo>
                <a:lnTo>
                  <a:pt x="1147191" y="621677"/>
                </a:lnTo>
                <a:lnTo>
                  <a:pt x="1141577" y="667756"/>
                </a:lnTo>
                <a:lnTo>
                  <a:pt x="1132401" y="712637"/>
                </a:lnTo>
                <a:lnTo>
                  <a:pt x="1119810" y="756172"/>
                </a:lnTo>
                <a:lnTo>
                  <a:pt x="1103953" y="798212"/>
                </a:lnTo>
                <a:lnTo>
                  <a:pt x="1084977" y="838611"/>
                </a:lnTo>
                <a:lnTo>
                  <a:pt x="1063029" y="877221"/>
                </a:lnTo>
                <a:lnTo>
                  <a:pt x="1038258" y="913894"/>
                </a:lnTo>
                <a:lnTo>
                  <a:pt x="1010811" y="948481"/>
                </a:lnTo>
                <a:lnTo>
                  <a:pt x="980836" y="980836"/>
                </a:lnTo>
                <a:lnTo>
                  <a:pt x="948481" y="1010811"/>
                </a:lnTo>
                <a:lnTo>
                  <a:pt x="913894" y="1038258"/>
                </a:lnTo>
                <a:lnTo>
                  <a:pt x="877221" y="1063029"/>
                </a:lnTo>
                <a:lnTo>
                  <a:pt x="838611" y="1084977"/>
                </a:lnTo>
                <a:lnTo>
                  <a:pt x="798212" y="1103953"/>
                </a:lnTo>
                <a:lnTo>
                  <a:pt x="756172" y="1119810"/>
                </a:lnTo>
                <a:lnTo>
                  <a:pt x="712637" y="1132401"/>
                </a:lnTo>
                <a:lnTo>
                  <a:pt x="667756" y="1141577"/>
                </a:lnTo>
                <a:lnTo>
                  <a:pt x="621677" y="1147191"/>
                </a:lnTo>
                <a:lnTo>
                  <a:pt x="574548" y="1149096"/>
                </a:lnTo>
                <a:lnTo>
                  <a:pt x="527418" y="1147191"/>
                </a:lnTo>
                <a:lnTo>
                  <a:pt x="481339" y="1141577"/>
                </a:lnTo>
                <a:lnTo>
                  <a:pt x="436458" y="1132401"/>
                </a:lnTo>
                <a:lnTo>
                  <a:pt x="392923" y="1119810"/>
                </a:lnTo>
                <a:lnTo>
                  <a:pt x="350883" y="1103953"/>
                </a:lnTo>
                <a:lnTo>
                  <a:pt x="310484" y="1084977"/>
                </a:lnTo>
                <a:lnTo>
                  <a:pt x="271874" y="1063029"/>
                </a:lnTo>
                <a:lnTo>
                  <a:pt x="235201" y="1038258"/>
                </a:lnTo>
                <a:lnTo>
                  <a:pt x="200614" y="1010811"/>
                </a:lnTo>
                <a:lnTo>
                  <a:pt x="168259" y="980836"/>
                </a:lnTo>
                <a:lnTo>
                  <a:pt x="138284" y="948481"/>
                </a:lnTo>
                <a:lnTo>
                  <a:pt x="110837" y="913894"/>
                </a:lnTo>
                <a:lnTo>
                  <a:pt x="86066" y="877221"/>
                </a:lnTo>
                <a:lnTo>
                  <a:pt x="64118" y="838611"/>
                </a:lnTo>
                <a:lnTo>
                  <a:pt x="45142" y="798212"/>
                </a:lnTo>
                <a:lnTo>
                  <a:pt x="29285" y="756172"/>
                </a:lnTo>
                <a:lnTo>
                  <a:pt x="16694" y="712637"/>
                </a:lnTo>
                <a:lnTo>
                  <a:pt x="7518" y="667756"/>
                </a:lnTo>
                <a:lnTo>
                  <a:pt x="1904" y="621677"/>
                </a:lnTo>
                <a:lnTo>
                  <a:pt x="0" y="57454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416797" y="3679063"/>
            <a:ext cx="7518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na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15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599938" y="4655058"/>
            <a:ext cx="1149350" cy="1150620"/>
          </a:xfrm>
          <a:custGeom>
            <a:avLst/>
            <a:gdLst/>
            <a:ahLst/>
            <a:cxnLst/>
            <a:rect l="l" t="t" r="r" b="b"/>
            <a:pathLst>
              <a:path w="1149350" h="1150620">
                <a:moveTo>
                  <a:pt x="574548" y="0"/>
                </a:moveTo>
                <a:lnTo>
                  <a:pt x="527418" y="1907"/>
                </a:lnTo>
                <a:lnTo>
                  <a:pt x="481339" y="7529"/>
                </a:lnTo>
                <a:lnTo>
                  <a:pt x="436458" y="16718"/>
                </a:lnTo>
                <a:lnTo>
                  <a:pt x="392923" y="29327"/>
                </a:lnTo>
                <a:lnTo>
                  <a:pt x="350883" y="45208"/>
                </a:lnTo>
                <a:lnTo>
                  <a:pt x="310484" y="64211"/>
                </a:lnTo>
                <a:lnTo>
                  <a:pt x="271874" y="86190"/>
                </a:lnTo>
                <a:lnTo>
                  <a:pt x="235201" y="110995"/>
                </a:lnTo>
                <a:lnTo>
                  <a:pt x="200614" y="138481"/>
                </a:lnTo>
                <a:lnTo>
                  <a:pt x="168259" y="168497"/>
                </a:lnTo>
                <a:lnTo>
                  <a:pt x="138284" y="200896"/>
                </a:lnTo>
                <a:lnTo>
                  <a:pt x="110837" y="235531"/>
                </a:lnTo>
                <a:lnTo>
                  <a:pt x="86066" y="272252"/>
                </a:lnTo>
                <a:lnTo>
                  <a:pt x="64118" y="310913"/>
                </a:lnTo>
                <a:lnTo>
                  <a:pt x="45142" y="351365"/>
                </a:lnTo>
                <a:lnTo>
                  <a:pt x="29285" y="393460"/>
                </a:lnTo>
                <a:lnTo>
                  <a:pt x="16694" y="437050"/>
                </a:lnTo>
                <a:lnTo>
                  <a:pt x="7518" y="481987"/>
                </a:lnTo>
                <a:lnTo>
                  <a:pt x="1904" y="528123"/>
                </a:lnTo>
                <a:lnTo>
                  <a:pt x="0" y="575310"/>
                </a:lnTo>
                <a:lnTo>
                  <a:pt x="1904" y="622496"/>
                </a:lnTo>
                <a:lnTo>
                  <a:pt x="7518" y="668632"/>
                </a:lnTo>
                <a:lnTo>
                  <a:pt x="16694" y="713569"/>
                </a:lnTo>
                <a:lnTo>
                  <a:pt x="29285" y="757159"/>
                </a:lnTo>
                <a:lnTo>
                  <a:pt x="45142" y="799254"/>
                </a:lnTo>
                <a:lnTo>
                  <a:pt x="64118" y="839706"/>
                </a:lnTo>
                <a:lnTo>
                  <a:pt x="86066" y="878367"/>
                </a:lnTo>
                <a:lnTo>
                  <a:pt x="110837" y="915088"/>
                </a:lnTo>
                <a:lnTo>
                  <a:pt x="138284" y="949723"/>
                </a:lnTo>
                <a:lnTo>
                  <a:pt x="168259" y="982122"/>
                </a:lnTo>
                <a:lnTo>
                  <a:pt x="200614" y="1012138"/>
                </a:lnTo>
                <a:lnTo>
                  <a:pt x="235201" y="1039624"/>
                </a:lnTo>
                <a:lnTo>
                  <a:pt x="271874" y="1064429"/>
                </a:lnTo>
                <a:lnTo>
                  <a:pt x="310484" y="1086408"/>
                </a:lnTo>
                <a:lnTo>
                  <a:pt x="350883" y="1105411"/>
                </a:lnTo>
                <a:lnTo>
                  <a:pt x="392923" y="1121292"/>
                </a:lnTo>
                <a:lnTo>
                  <a:pt x="436458" y="1133901"/>
                </a:lnTo>
                <a:lnTo>
                  <a:pt x="481339" y="1143090"/>
                </a:lnTo>
                <a:lnTo>
                  <a:pt x="527418" y="1148712"/>
                </a:lnTo>
                <a:lnTo>
                  <a:pt x="574548" y="1150620"/>
                </a:lnTo>
                <a:lnTo>
                  <a:pt x="621677" y="1148712"/>
                </a:lnTo>
                <a:lnTo>
                  <a:pt x="667756" y="1143090"/>
                </a:lnTo>
                <a:lnTo>
                  <a:pt x="712637" y="1133901"/>
                </a:lnTo>
                <a:lnTo>
                  <a:pt x="756172" y="1121292"/>
                </a:lnTo>
                <a:lnTo>
                  <a:pt x="798212" y="1105411"/>
                </a:lnTo>
                <a:lnTo>
                  <a:pt x="838611" y="1086408"/>
                </a:lnTo>
                <a:lnTo>
                  <a:pt x="877221" y="1064429"/>
                </a:lnTo>
                <a:lnTo>
                  <a:pt x="913894" y="1039624"/>
                </a:lnTo>
                <a:lnTo>
                  <a:pt x="948481" y="1012138"/>
                </a:lnTo>
                <a:lnTo>
                  <a:pt x="980836" y="982122"/>
                </a:lnTo>
                <a:lnTo>
                  <a:pt x="1010811" y="949723"/>
                </a:lnTo>
                <a:lnTo>
                  <a:pt x="1038258" y="915088"/>
                </a:lnTo>
                <a:lnTo>
                  <a:pt x="1063029" y="878367"/>
                </a:lnTo>
                <a:lnTo>
                  <a:pt x="1084977" y="839706"/>
                </a:lnTo>
                <a:lnTo>
                  <a:pt x="1103953" y="799254"/>
                </a:lnTo>
                <a:lnTo>
                  <a:pt x="1119810" y="757159"/>
                </a:lnTo>
                <a:lnTo>
                  <a:pt x="1132401" y="713569"/>
                </a:lnTo>
                <a:lnTo>
                  <a:pt x="1141577" y="668632"/>
                </a:lnTo>
                <a:lnTo>
                  <a:pt x="1147191" y="622496"/>
                </a:lnTo>
                <a:lnTo>
                  <a:pt x="1149095" y="575310"/>
                </a:lnTo>
                <a:lnTo>
                  <a:pt x="1147191" y="528123"/>
                </a:lnTo>
                <a:lnTo>
                  <a:pt x="1141577" y="481987"/>
                </a:lnTo>
                <a:lnTo>
                  <a:pt x="1132401" y="437050"/>
                </a:lnTo>
                <a:lnTo>
                  <a:pt x="1119810" y="393460"/>
                </a:lnTo>
                <a:lnTo>
                  <a:pt x="1103953" y="351365"/>
                </a:lnTo>
                <a:lnTo>
                  <a:pt x="1084977" y="310913"/>
                </a:lnTo>
                <a:lnTo>
                  <a:pt x="1063029" y="272252"/>
                </a:lnTo>
                <a:lnTo>
                  <a:pt x="1038258" y="235531"/>
                </a:lnTo>
                <a:lnTo>
                  <a:pt x="1010811" y="200896"/>
                </a:lnTo>
                <a:lnTo>
                  <a:pt x="980836" y="168497"/>
                </a:lnTo>
                <a:lnTo>
                  <a:pt x="948481" y="138481"/>
                </a:lnTo>
                <a:lnTo>
                  <a:pt x="913894" y="110995"/>
                </a:lnTo>
                <a:lnTo>
                  <a:pt x="877221" y="86190"/>
                </a:lnTo>
                <a:lnTo>
                  <a:pt x="838611" y="64211"/>
                </a:lnTo>
                <a:lnTo>
                  <a:pt x="798212" y="45208"/>
                </a:lnTo>
                <a:lnTo>
                  <a:pt x="756172" y="29327"/>
                </a:lnTo>
                <a:lnTo>
                  <a:pt x="712637" y="16718"/>
                </a:lnTo>
                <a:lnTo>
                  <a:pt x="667756" y="7529"/>
                </a:lnTo>
                <a:lnTo>
                  <a:pt x="621677" y="1907"/>
                </a:lnTo>
                <a:lnTo>
                  <a:pt x="574548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99938" y="4655058"/>
            <a:ext cx="1149350" cy="1150620"/>
          </a:xfrm>
          <a:custGeom>
            <a:avLst/>
            <a:gdLst/>
            <a:ahLst/>
            <a:cxnLst/>
            <a:rect l="l" t="t" r="r" b="b"/>
            <a:pathLst>
              <a:path w="1149350" h="1150620">
                <a:moveTo>
                  <a:pt x="0" y="575310"/>
                </a:moveTo>
                <a:lnTo>
                  <a:pt x="1904" y="528123"/>
                </a:lnTo>
                <a:lnTo>
                  <a:pt x="7518" y="481987"/>
                </a:lnTo>
                <a:lnTo>
                  <a:pt x="16694" y="437050"/>
                </a:lnTo>
                <a:lnTo>
                  <a:pt x="29285" y="393460"/>
                </a:lnTo>
                <a:lnTo>
                  <a:pt x="45142" y="351365"/>
                </a:lnTo>
                <a:lnTo>
                  <a:pt x="64118" y="310913"/>
                </a:lnTo>
                <a:lnTo>
                  <a:pt x="86066" y="272252"/>
                </a:lnTo>
                <a:lnTo>
                  <a:pt x="110837" y="235531"/>
                </a:lnTo>
                <a:lnTo>
                  <a:pt x="138284" y="200896"/>
                </a:lnTo>
                <a:lnTo>
                  <a:pt x="168259" y="168497"/>
                </a:lnTo>
                <a:lnTo>
                  <a:pt x="200614" y="138481"/>
                </a:lnTo>
                <a:lnTo>
                  <a:pt x="235201" y="110995"/>
                </a:lnTo>
                <a:lnTo>
                  <a:pt x="271874" y="86190"/>
                </a:lnTo>
                <a:lnTo>
                  <a:pt x="310484" y="64211"/>
                </a:lnTo>
                <a:lnTo>
                  <a:pt x="350883" y="45208"/>
                </a:lnTo>
                <a:lnTo>
                  <a:pt x="392923" y="29327"/>
                </a:lnTo>
                <a:lnTo>
                  <a:pt x="436458" y="16718"/>
                </a:lnTo>
                <a:lnTo>
                  <a:pt x="481339" y="7529"/>
                </a:lnTo>
                <a:lnTo>
                  <a:pt x="527418" y="1907"/>
                </a:lnTo>
                <a:lnTo>
                  <a:pt x="574548" y="0"/>
                </a:lnTo>
                <a:lnTo>
                  <a:pt x="621677" y="1907"/>
                </a:lnTo>
                <a:lnTo>
                  <a:pt x="667756" y="7529"/>
                </a:lnTo>
                <a:lnTo>
                  <a:pt x="712637" y="16718"/>
                </a:lnTo>
                <a:lnTo>
                  <a:pt x="756172" y="29327"/>
                </a:lnTo>
                <a:lnTo>
                  <a:pt x="798212" y="45208"/>
                </a:lnTo>
                <a:lnTo>
                  <a:pt x="838611" y="64211"/>
                </a:lnTo>
                <a:lnTo>
                  <a:pt x="877221" y="86190"/>
                </a:lnTo>
                <a:lnTo>
                  <a:pt x="913894" y="110995"/>
                </a:lnTo>
                <a:lnTo>
                  <a:pt x="948481" y="138481"/>
                </a:lnTo>
                <a:lnTo>
                  <a:pt x="980836" y="168497"/>
                </a:lnTo>
                <a:lnTo>
                  <a:pt x="1010811" y="200896"/>
                </a:lnTo>
                <a:lnTo>
                  <a:pt x="1038258" y="235531"/>
                </a:lnTo>
                <a:lnTo>
                  <a:pt x="1063029" y="272252"/>
                </a:lnTo>
                <a:lnTo>
                  <a:pt x="1084977" y="310913"/>
                </a:lnTo>
                <a:lnTo>
                  <a:pt x="1103953" y="351365"/>
                </a:lnTo>
                <a:lnTo>
                  <a:pt x="1119810" y="393460"/>
                </a:lnTo>
                <a:lnTo>
                  <a:pt x="1132401" y="437050"/>
                </a:lnTo>
                <a:lnTo>
                  <a:pt x="1141577" y="481987"/>
                </a:lnTo>
                <a:lnTo>
                  <a:pt x="1147191" y="528123"/>
                </a:lnTo>
                <a:lnTo>
                  <a:pt x="1149095" y="575310"/>
                </a:lnTo>
                <a:lnTo>
                  <a:pt x="1147191" y="622496"/>
                </a:lnTo>
                <a:lnTo>
                  <a:pt x="1141577" y="668632"/>
                </a:lnTo>
                <a:lnTo>
                  <a:pt x="1132401" y="713569"/>
                </a:lnTo>
                <a:lnTo>
                  <a:pt x="1119810" y="757159"/>
                </a:lnTo>
                <a:lnTo>
                  <a:pt x="1103953" y="799254"/>
                </a:lnTo>
                <a:lnTo>
                  <a:pt x="1084977" y="839706"/>
                </a:lnTo>
                <a:lnTo>
                  <a:pt x="1063029" y="878367"/>
                </a:lnTo>
                <a:lnTo>
                  <a:pt x="1038258" y="915088"/>
                </a:lnTo>
                <a:lnTo>
                  <a:pt x="1010811" y="949723"/>
                </a:lnTo>
                <a:lnTo>
                  <a:pt x="980836" y="982122"/>
                </a:lnTo>
                <a:lnTo>
                  <a:pt x="948481" y="1012138"/>
                </a:lnTo>
                <a:lnTo>
                  <a:pt x="913894" y="1039624"/>
                </a:lnTo>
                <a:lnTo>
                  <a:pt x="877221" y="1064429"/>
                </a:lnTo>
                <a:lnTo>
                  <a:pt x="838611" y="1086408"/>
                </a:lnTo>
                <a:lnTo>
                  <a:pt x="798212" y="1105411"/>
                </a:lnTo>
                <a:lnTo>
                  <a:pt x="756172" y="1121292"/>
                </a:lnTo>
                <a:lnTo>
                  <a:pt x="712637" y="1133901"/>
                </a:lnTo>
                <a:lnTo>
                  <a:pt x="667756" y="1143090"/>
                </a:lnTo>
                <a:lnTo>
                  <a:pt x="621677" y="1148712"/>
                </a:lnTo>
                <a:lnTo>
                  <a:pt x="574548" y="1150620"/>
                </a:lnTo>
                <a:lnTo>
                  <a:pt x="527418" y="1148712"/>
                </a:lnTo>
                <a:lnTo>
                  <a:pt x="481339" y="1143090"/>
                </a:lnTo>
                <a:lnTo>
                  <a:pt x="436458" y="1133901"/>
                </a:lnTo>
                <a:lnTo>
                  <a:pt x="392923" y="1121292"/>
                </a:lnTo>
                <a:lnTo>
                  <a:pt x="350883" y="1105411"/>
                </a:lnTo>
                <a:lnTo>
                  <a:pt x="310484" y="1086408"/>
                </a:lnTo>
                <a:lnTo>
                  <a:pt x="271874" y="1064429"/>
                </a:lnTo>
                <a:lnTo>
                  <a:pt x="235201" y="1039624"/>
                </a:lnTo>
                <a:lnTo>
                  <a:pt x="200614" y="1012138"/>
                </a:lnTo>
                <a:lnTo>
                  <a:pt x="168259" y="982122"/>
                </a:lnTo>
                <a:lnTo>
                  <a:pt x="138284" y="949723"/>
                </a:lnTo>
                <a:lnTo>
                  <a:pt x="110837" y="915088"/>
                </a:lnTo>
                <a:lnTo>
                  <a:pt x="86066" y="878367"/>
                </a:lnTo>
                <a:lnTo>
                  <a:pt x="64118" y="839706"/>
                </a:lnTo>
                <a:lnTo>
                  <a:pt x="45142" y="799254"/>
                </a:lnTo>
                <a:lnTo>
                  <a:pt x="29285" y="757159"/>
                </a:lnTo>
                <a:lnTo>
                  <a:pt x="16694" y="713569"/>
                </a:lnTo>
                <a:lnTo>
                  <a:pt x="7518" y="668632"/>
                </a:lnTo>
                <a:lnTo>
                  <a:pt x="1904" y="622496"/>
                </a:lnTo>
                <a:lnTo>
                  <a:pt x="0" y="57531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587746" y="5100320"/>
            <a:ext cx="11785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anufa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ct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500" spc="-5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endParaRPr sz="15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113269" y="2079498"/>
            <a:ext cx="1149350" cy="1149350"/>
          </a:xfrm>
          <a:custGeom>
            <a:avLst/>
            <a:gdLst/>
            <a:ahLst/>
            <a:cxnLst/>
            <a:rect l="l" t="t" r="r" b="b"/>
            <a:pathLst>
              <a:path w="1149350" h="1149350">
                <a:moveTo>
                  <a:pt x="574548" y="0"/>
                </a:moveTo>
                <a:lnTo>
                  <a:pt x="527418" y="1904"/>
                </a:lnTo>
                <a:lnTo>
                  <a:pt x="481339" y="7518"/>
                </a:lnTo>
                <a:lnTo>
                  <a:pt x="436458" y="16694"/>
                </a:lnTo>
                <a:lnTo>
                  <a:pt x="392923" y="29285"/>
                </a:lnTo>
                <a:lnTo>
                  <a:pt x="350883" y="45142"/>
                </a:lnTo>
                <a:lnTo>
                  <a:pt x="310484" y="64118"/>
                </a:lnTo>
                <a:lnTo>
                  <a:pt x="271874" y="86066"/>
                </a:lnTo>
                <a:lnTo>
                  <a:pt x="235201" y="110837"/>
                </a:lnTo>
                <a:lnTo>
                  <a:pt x="200614" y="138284"/>
                </a:lnTo>
                <a:lnTo>
                  <a:pt x="168259" y="168259"/>
                </a:lnTo>
                <a:lnTo>
                  <a:pt x="138284" y="200614"/>
                </a:lnTo>
                <a:lnTo>
                  <a:pt x="110837" y="235201"/>
                </a:lnTo>
                <a:lnTo>
                  <a:pt x="86066" y="271874"/>
                </a:lnTo>
                <a:lnTo>
                  <a:pt x="64118" y="310484"/>
                </a:lnTo>
                <a:lnTo>
                  <a:pt x="45142" y="350883"/>
                </a:lnTo>
                <a:lnTo>
                  <a:pt x="29285" y="392923"/>
                </a:lnTo>
                <a:lnTo>
                  <a:pt x="16694" y="436458"/>
                </a:lnTo>
                <a:lnTo>
                  <a:pt x="7518" y="481339"/>
                </a:lnTo>
                <a:lnTo>
                  <a:pt x="1904" y="527418"/>
                </a:lnTo>
                <a:lnTo>
                  <a:pt x="0" y="574548"/>
                </a:lnTo>
                <a:lnTo>
                  <a:pt x="1904" y="621677"/>
                </a:lnTo>
                <a:lnTo>
                  <a:pt x="7518" y="667756"/>
                </a:lnTo>
                <a:lnTo>
                  <a:pt x="16694" y="712637"/>
                </a:lnTo>
                <a:lnTo>
                  <a:pt x="29285" y="756172"/>
                </a:lnTo>
                <a:lnTo>
                  <a:pt x="45142" y="798212"/>
                </a:lnTo>
                <a:lnTo>
                  <a:pt x="64118" y="838611"/>
                </a:lnTo>
                <a:lnTo>
                  <a:pt x="86066" y="877221"/>
                </a:lnTo>
                <a:lnTo>
                  <a:pt x="110837" y="913894"/>
                </a:lnTo>
                <a:lnTo>
                  <a:pt x="138284" y="948481"/>
                </a:lnTo>
                <a:lnTo>
                  <a:pt x="168259" y="980836"/>
                </a:lnTo>
                <a:lnTo>
                  <a:pt x="200614" y="1010811"/>
                </a:lnTo>
                <a:lnTo>
                  <a:pt x="235201" y="1038258"/>
                </a:lnTo>
                <a:lnTo>
                  <a:pt x="271874" y="1063029"/>
                </a:lnTo>
                <a:lnTo>
                  <a:pt x="310484" y="1084977"/>
                </a:lnTo>
                <a:lnTo>
                  <a:pt x="350883" y="1103953"/>
                </a:lnTo>
                <a:lnTo>
                  <a:pt x="392923" y="1119810"/>
                </a:lnTo>
                <a:lnTo>
                  <a:pt x="436458" y="1132401"/>
                </a:lnTo>
                <a:lnTo>
                  <a:pt x="481339" y="1141577"/>
                </a:lnTo>
                <a:lnTo>
                  <a:pt x="527418" y="1147191"/>
                </a:lnTo>
                <a:lnTo>
                  <a:pt x="574548" y="1149096"/>
                </a:lnTo>
                <a:lnTo>
                  <a:pt x="621677" y="1147191"/>
                </a:lnTo>
                <a:lnTo>
                  <a:pt x="667756" y="1141577"/>
                </a:lnTo>
                <a:lnTo>
                  <a:pt x="712637" y="1132401"/>
                </a:lnTo>
                <a:lnTo>
                  <a:pt x="756172" y="1119810"/>
                </a:lnTo>
                <a:lnTo>
                  <a:pt x="798212" y="1103953"/>
                </a:lnTo>
                <a:lnTo>
                  <a:pt x="838611" y="1084977"/>
                </a:lnTo>
                <a:lnTo>
                  <a:pt x="877221" y="1063029"/>
                </a:lnTo>
                <a:lnTo>
                  <a:pt x="913894" y="1038258"/>
                </a:lnTo>
                <a:lnTo>
                  <a:pt x="948481" y="1010811"/>
                </a:lnTo>
                <a:lnTo>
                  <a:pt x="980836" y="980836"/>
                </a:lnTo>
                <a:lnTo>
                  <a:pt x="1010811" y="948481"/>
                </a:lnTo>
                <a:lnTo>
                  <a:pt x="1038258" y="913894"/>
                </a:lnTo>
                <a:lnTo>
                  <a:pt x="1063029" y="877221"/>
                </a:lnTo>
                <a:lnTo>
                  <a:pt x="1084977" y="838611"/>
                </a:lnTo>
                <a:lnTo>
                  <a:pt x="1103953" y="798212"/>
                </a:lnTo>
                <a:lnTo>
                  <a:pt x="1119810" y="756172"/>
                </a:lnTo>
                <a:lnTo>
                  <a:pt x="1132401" y="712637"/>
                </a:lnTo>
                <a:lnTo>
                  <a:pt x="1141577" y="667756"/>
                </a:lnTo>
                <a:lnTo>
                  <a:pt x="1147191" y="621677"/>
                </a:lnTo>
                <a:lnTo>
                  <a:pt x="1149096" y="574548"/>
                </a:lnTo>
                <a:lnTo>
                  <a:pt x="1147191" y="527418"/>
                </a:lnTo>
                <a:lnTo>
                  <a:pt x="1141577" y="481339"/>
                </a:lnTo>
                <a:lnTo>
                  <a:pt x="1132401" y="436458"/>
                </a:lnTo>
                <a:lnTo>
                  <a:pt x="1119810" y="392923"/>
                </a:lnTo>
                <a:lnTo>
                  <a:pt x="1103953" y="350883"/>
                </a:lnTo>
                <a:lnTo>
                  <a:pt x="1084977" y="310484"/>
                </a:lnTo>
                <a:lnTo>
                  <a:pt x="1063029" y="271874"/>
                </a:lnTo>
                <a:lnTo>
                  <a:pt x="1038258" y="235201"/>
                </a:lnTo>
                <a:lnTo>
                  <a:pt x="1010811" y="200614"/>
                </a:lnTo>
                <a:lnTo>
                  <a:pt x="980836" y="168259"/>
                </a:lnTo>
                <a:lnTo>
                  <a:pt x="948481" y="138284"/>
                </a:lnTo>
                <a:lnTo>
                  <a:pt x="913894" y="110837"/>
                </a:lnTo>
                <a:lnTo>
                  <a:pt x="877221" y="86066"/>
                </a:lnTo>
                <a:lnTo>
                  <a:pt x="838611" y="64118"/>
                </a:lnTo>
                <a:lnTo>
                  <a:pt x="798212" y="45142"/>
                </a:lnTo>
                <a:lnTo>
                  <a:pt x="756172" y="29285"/>
                </a:lnTo>
                <a:lnTo>
                  <a:pt x="712637" y="16694"/>
                </a:lnTo>
                <a:lnTo>
                  <a:pt x="667756" y="7518"/>
                </a:lnTo>
                <a:lnTo>
                  <a:pt x="621677" y="1904"/>
                </a:lnTo>
                <a:lnTo>
                  <a:pt x="574548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113269" y="2079498"/>
            <a:ext cx="1149350" cy="1149350"/>
          </a:xfrm>
          <a:custGeom>
            <a:avLst/>
            <a:gdLst/>
            <a:ahLst/>
            <a:cxnLst/>
            <a:rect l="l" t="t" r="r" b="b"/>
            <a:pathLst>
              <a:path w="1149350" h="1149350">
                <a:moveTo>
                  <a:pt x="0" y="574548"/>
                </a:moveTo>
                <a:lnTo>
                  <a:pt x="1904" y="527418"/>
                </a:lnTo>
                <a:lnTo>
                  <a:pt x="7518" y="481339"/>
                </a:lnTo>
                <a:lnTo>
                  <a:pt x="16694" y="436458"/>
                </a:lnTo>
                <a:lnTo>
                  <a:pt x="29285" y="392923"/>
                </a:lnTo>
                <a:lnTo>
                  <a:pt x="45142" y="350883"/>
                </a:lnTo>
                <a:lnTo>
                  <a:pt x="64118" y="310484"/>
                </a:lnTo>
                <a:lnTo>
                  <a:pt x="86066" y="271874"/>
                </a:lnTo>
                <a:lnTo>
                  <a:pt x="110837" y="235201"/>
                </a:lnTo>
                <a:lnTo>
                  <a:pt x="138284" y="200614"/>
                </a:lnTo>
                <a:lnTo>
                  <a:pt x="168259" y="168259"/>
                </a:lnTo>
                <a:lnTo>
                  <a:pt x="200614" y="138284"/>
                </a:lnTo>
                <a:lnTo>
                  <a:pt x="235201" y="110837"/>
                </a:lnTo>
                <a:lnTo>
                  <a:pt x="271874" y="86066"/>
                </a:lnTo>
                <a:lnTo>
                  <a:pt x="310484" y="64118"/>
                </a:lnTo>
                <a:lnTo>
                  <a:pt x="350883" y="45142"/>
                </a:lnTo>
                <a:lnTo>
                  <a:pt x="392923" y="29285"/>
                </a:lnTo>
                <a:lnTo>
                  <a:pt x="436458" y="16694"/>
                </a:lnTo>
                <a:lnTo>
                  <a:pt x="481339" y="7518"/>
                </a:lnTo>
                <a:lnTo>
                  <a:pt x="527418" y="1904"/>
                </a:lnTo>
                <a:lnTo>
                  <a:pt x="574548" y="0"/>
                </a:lnTo>
                <a:lnTo>
                  <a:pt x="621677" y="1904"/>
                </a:lnTo>
                <a:lnTo>
                  <a:pt x="667756" y="7518"/>
                </a:lnTo>
                <a:lnTo>
                  <a:pt x="712637" y="16694"/>
                </a:lnTo>
                <a:lnTo>
                  <a:pt x="756172" y="29285"/>
                </a:lnTo>
                <a:lnTo>
                  <a:pt x="798212" y="45142"/>
                </a:lnTo>
                <a:lnTo>
                  <a:pt x="838611" y="64118"/>
                </a:lnTo>
                <a:lnTo>
                  <a:pt x="877221" y="86066"/>
                </a:lnTo>
                <a:lnTo>
                  <a:pt x="913894" y="110837"/>
                </a:lnTo>
                <a:lnTo>
                  <a:pt x="948481" y="138284"/>
                </a:lnTo>
                <a:lnTo>
                  <a:pt x="980836" y="168259"/>
                </a:lnTo>
                <a:lnTo>
                  <a:pt x="1010811" y="200614"/>
                </a:lnTo>
                <a:lnTo>
                  <a:pt x="1038258" y="235201"/>
                </a:lnTo>
                <a:lnTo>
                  <a:pt x="1063029" y="271874"/>
                </a:lnTo>
                <a:lnTo>
                  <a:pt x="1084977" y="310484"/>
                </a:lnTo>
                <a:lnTo>
                  <a:pt x="1103953" y="350883"/>
                </a:lnTo>
                <a:lnTo>
                  <a:pt x="1119810" y="392923"/>
                </a:lnTo>
                <a:lnTo>
                  <a:pt x="1132401" y="436458"/>
                </a:lnTo>
                <a:lnTo>
                  <a:pt x="1141577" y="481339"/>
                </a:lnTo>
                <a:lnTo>
                  <a:pt x="1147191" y="527418"/>
                </a:lnTo>
                <a:lnTo>
                  <a:pt x="1149096" y="574548"/>
                </a:lnTo>
                <a:lnTo>
                  <a:pt x="1147191" y="621677"/>
                </a:lnTo>
                <a:lnTo>
                  <a:pt x="1141577" y="667756"/>
                </a:lnTo>
                <a:lnTo>
                  <a:pt x="1132401" y="712637"/>
                </a:lnTo>
                <a:lnTo>
                  <a:pt x="1119810" y="756172"/>
                </a:lnTo>
                <a:lnTo>
                  <a:pt x="1103953" y="798212"/>
                </a:lnTo>
                <a:lnTo>
                  <a:pt x="1084977" y="838611"/>
                </a:lnTo>
                <a:lnTo>
                  <a:pt x="1063029" y="877221"/>
                </a:lnTo>
                <a:lnTo>
                  <a:pt x="1038258" y="913894"/>
                </a:lnTo>
                <a:lnTo>
                  <a:pt x="1010811" y="948481"/>
                </a:lnTo>
                <a:lnTo>
                  <a:pt x="980836" y="980836"/>
                </a:lnTo>
                <a:lnTo>
                  <a:pt x="948481" y="1010811"/>
                </a:lnTo>
                <a:lnTo>
                  <a:pt x="913894" y="1038258"/>
                </a:lnTo>
                <a:lnTo>
                  <a:pt x="877221" y="1063029"/>
                </a:lnTo>
                <a:lnTo>
                  <a:pt x="838611" y="1084977"/>
                </a:lnTo>
                <a:lnTo>
                  <a:pt x="798212" y="1103953"/>
                </a:lnTo>
                <a:lnTo>
                  <a:pt x="756172" y="1119810"/>
                </a:lnTo>
                <a:lnTo>
                  <a:pt x="712637" y="1132401"/>
                </a:lnTo>
                <a:lnTo>
                  <a:pt x="667756" y="1141577"/>
                </a:lnTo>
                <a:lnTo>
                  <a:pt x="621677" y="1147191"/>
                </a:lnTo>
                <a:lnTo>
                  <a:pt x="574548" y="1149096"/>
                </a:lnTo>
                <a:lnTo>
                  <a:pt x="527418" y="1147191"/>
                </a:lnTo>
                <a:lnTo>
                  <a:pt x="481339" y="1141577"/>
                </a:lnTo>
                <a:lnTo>
                  <a:pt x="436458" y="1132401"/>
                </a:lnTo>
                <a:lnTo>
                  <a:pt x="392923" y="1119810"/>
                </a:lnTo>
                <a:lnTo>
                  <a:pt x="350883" y="1103953"/>
                </a:lnTo>
                <a:lnTo>
                  <a:pt x="310484" y="1084977"/>
                </a:lnTo>
                <a:lnTo>
                  <a:pt x="271874" y="1063029"/>
                </a:lnTo>
                <a:lnTo>
                  <a:pt x="235201" y="1038258"/>
                </a:lnTo>
                <a:lnTo>
                  <a:pt x="200614" y="1010811"/>
                </a:lnTo>
                <a:lnTo>
                  <a:pt x="168259" y="980836"/>
                </a:lnTo>
                <a:lnTo>
                  <a:pt x="138284" y="948481"/>
                </a:lnTo>
                <a:lnTo>
                  <a:pt x="110837" y="913894"/>
                </a:lnTo>
                <a:lnTo>
                  <a:pt x="86066" y="877221"/>
                </a:lnTo>
                <a:lnTo>
                  <a:pt x="64118" y="838611"/>
                </a:lnTo>
                <a:lnTo>
                  <a:pt x="45142" y="798212"/>
                </a:lnTo>
                <a:lnTo>
                  <a:pt x="29285" y="756172"/>
                </a:lnTo>
                <a:lnTo>
                  <a:pt x="16694" y="712637"/>
                </a:lnTo>
                <a:lnTo>
                  <a:pt x="7518" y="667756"/>
                </a:lnTo>
                <a:lnTo>
                  <a:pt x="1904" y="621677"/>
                </a:lnTo>
                <a:lnTo>
                  <a:pt x="0" y="57454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216267" y="2523566"/>
            <a:ext cx="950594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Automation</a:t>
            </a:r>
            <a:endParaRPr sz="15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113269" y="4432553"/>
            <a:ext cx="1149350" cy="1149350"/>
          </a:xfrm>
          <a:custGeom>
            <a:avLst/>
            <a:gdLst/>
            <a:ahLst/>
            <a:cxnLst/>
            <a:rect l="l" t="t" r="r" b="b"/>
            <a:pathLst>
              <a:path w="1149350" h="1149350">
                <a:moveTo>
                  <a:pt x="574548" y="0"/>
                </a:moveTo>
                <a:lnTo>
                  <a:pt x="527418" y="1904"/>
                </a:lnTo>
                <a:lnTo>
                  <a:pt x="481339" y="7518"/>
                </a:lnTo>
                <a:lnTo>
                  <a:pt x="436458" y="16694"/>
                </a:lnTo>
                <a:lnTo>
                  <a:pt x="392923" y="29285"/>
                </a:lnTo>
                <a:lnTo>
                  <a:pt x="350883" y="45142"/>
                </a:lnTo>
                <a:lnTo>
                  <a:pt x="310484" y="64118"/>
                </a:lnTo>
                <a:lnTo>
                  <a:pt x="271874" y="86066"/>
                </a:lnTo>
                <a:lnTo>
                  <a:pt x="235201" y="110837"/>
                </a:lnTo>
                <a:lnTo>
                  <a:pt x="200614" y="138284"/>
                </a:lnTo>
                <a:lnTo>
                  <a:pt x="168259" y="168259"/>
                </a:lnTo>
                <a:lnTo>
                  <a:pt x="138284" y="200614"/>
                </a:lnTo>
                <a:lnTo>
                  <a:pt x="110837" y="235201"/>
                </a:lnTo>
                <a:lnTo>
                  <a:pt x="86066" y="271874"/>
                </a:lnTo>
                <a:lnTo>
                  <a:pt x="64118" y="310484"/>
                </a:lnTo>
                <a:lnTo>
                  <a:pt x="45142" y="350883"/>
                </a:lnTo>
                <a:lnTo>
                  <a:pt x="29285" y="392923"/>
                </a:lnTo>
                <a:lnTo>
                  <a:pt x="16694" y="436458"/>
                </a:lnTo>
                <a:lnTo>
                  <a:pt x="7518" y="481339"/>
                </a:lnTo>
                <a:lnTo>
                  <a:pt x="1904" y="527418"/>
                </a:lnTo>
                <a:lnTo>
                  <a:pt x="0" y="574548"/>
                </a:lnTo>
                <a:lnTo>
                  <a:pt x="1904" y="621677"/>
                </a:lnTo>
                <a:lnTo>
                  <a:pt x="7518" y="667756"/>
                </a:lnTo>
                <a:lnTo>
                  <a:pt x="16694" y="712637"/>
                </a:lnTo>
                <a:lnTo>
                  <a:pt x="29285" y="756172"/>
                </a:lnTo>
                <a:lnTo>
                  <a:pt x="45142" y="798212"/>
                </a:lnTo>
                <a:lnTo>
                  <a:pt x="64118" y="838611"/>
                </a:lnTo>
                <a:lnTo>
                  <a:pt x="86066" y="877221"/>
                </a:lnTo>
                <a:lnTo>
                  <a:pt x="110837" y="913894"/>
                </a:lnTo>
                <a:lnTo>
                  <a:pt x="138284" y="948481"/>
                </a:lnTo>
                <a:lnTo>
                  <a:pt x="168259" y="980836"/>
                </a:lnTo>
                <a:lnTo>
                  <a:pt x="200614" y="1010811"/>
                </a:lnTo>
                <a:lnTo>
                  <a:pt x="235201" y="1038258"/>
                </a:lnTo>
                <a:lnTo>
                  <a:pt x="271874" y="1063029"/>
                </a:lnTo>
                <a:lnTo>
                  <a:pt x="310484" y="1084977"/>
                </a:lnTo>
                <a:lnTo>
                  <a:pt x="350883" y="1103953"/>
                </a:lnTo>
                <a:lnTo>
                  <a:pt x="392923" y="1119810"/>
                </a:lnTo>
                <a:lnTo>
                  <a:pt x="436458" y="1132401"/>
                </a:lnTo>
                <a:lnTo>
                  <a:pt x="481339" y="1141577"/>
                </a:lnTo>
                <a:lnTo>
                  <a:pt x="527418" y="1147191"/>
                </a:lnTo>
                <a:lnTo>
                  <a:pt x="574548" y="1149096"/>
                </a:lnTo>
                <a:lnTo>
                  <a:pt x="621677" y="1147191"/>
                </a:lnTo>
                <a:lnTo>
                  <a:pt x="667756" y="1141577"/>
                </a:lnTo>
                <a:lnTo>
                  <a:pt x="712637" y="1132401"/>
                </a:lnTo>
                <a:lnTo>
                  <a:pt x="756172" y="1119810"/>
                </a:lnTo>
                <a:lnTo>
                  <a:pt x="798212" y="1103953"/>
                </a:lnTo>
                <a:lnTo>
                  <a:pt x="838611" y="1084977"/>
                </a:lnTo>
                <a:lnTo>
                  <a:pt x="877221" y="1063029"/>
                </a:lnTo>
                <a:lnTo>
                  <a:pt x="913894" y="1038258"/>
                </a:lnTo>
                <a:lnTo>
                  <a:pt x="948481" y="1010811"/>
                </a:lnTo>
                <a:lnTo>
                  <a:pt x="980836" y="980836"/>
                </a:lnTo>
                <a:lnTo>
                  <a:pt x="1010811" y="948481"/>
                </a:lnTo>
                <a:lnTo>
                  <a:pt x="1038258" y="913894"/>
                </a:lnTo>
                <a:lnTo>
                  <a:pt x="1063029" y="877221"/>
                </a:lnTo>
                <a:lnTo>
                  <a:pt x="1084977" y="838611"/>
                </a:lnTo>
                <a:lnTo>
                  <a:pt x="1103953" y="798212"/>
                </a:lnTo>
                <a:lnTo>
                  <a:pt x="1119810" y="756172"/>
                </a:lnTo>
                <a:lnTo>
                  <a:pt x="1132401" y="712637"/>
                </a:lnTo>
                <a:lnTo>
                  <a:pt x="1141577" y="667756"/>
                </a:lnTo>
                <a:lnTo>
                  <a:pt x="1147191" y="621677"/>
                </a:lnTo>
                <a:lnTo>
                  <a:pt x="1149096" y="574548"/>
                </a:lnTo>
                <a:lnTo>
                  <a:pt x="1147191" y="527418"/>
                </a:lnTo>
                <a:lnTo>
                  <a:pt x="1141577" y="481339"/>
                </a:lnTo>
                <a:lnTo>
                  <a:pt x="1132401" y="436458"/>
                </a:lnTo>
                <a:lnTo>
                  <a:pt x="1119810" y="392923"/>
                </a:lnTo>
                <a:lnTo>
                  <a:pt x="1103953" y="350883"/>
                </a:lnTo>
                <a:lnTo>
                  <a:pt x="1084977" y="310484"/>
                </a:lnTo>
                <a:lnTo>
                  <a:pt x="1063029" y="271874"/>
                </a:lnTo>
                <a:lnTo>
                  <a:pt x="1038258" y="235201"/>
                </a:lnTo>
                <a:lnTo>
                  <a:pt x="1010811" y="200614"/>
                </a:lnTo>
                <a:lnTo>
                  <a:pt x="980836" y="168259"/>
                </a:lnTo>
                <a:lnTo>
                  <a:pt x="948481" y="138284"/>
                </a:lnTo>
                <a:lnTo>
                  <a:pt x="913894" y="110837"/>
                </a:lnTo>
                <a:lnTo>
                  <a:pt x="877221" y="86066"/>
                </a:lnTo>
                <a:lnTo>
                  <a:pt x="838611" y="64118"/>
                </a:lnTo>
                <a:lnTo>
                  <a:pt x="798212" y="45142"/>
                </a:lnTo>
                <a:lnTo>
                  <a:pt x="756172" y="29285"/>
                </a:lnTo>
                <a:lnTo>
                  <a:pt x="712637" y="16694"/>
                </a:lnTo>
                <a:lnTo>
                  <a:pt x="667756" y="7518"/>
                </a:lnTo>
                <a:lnTo>
                  <a:pt x="621677" y="1904"/>
                </a:lnTo>
                <a:lnTo>
                  <a:pt x="574548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113269" y="4432553"/>
            <a:ext cx="1149350" cy="1149350"/>
          </a:xfrm>
          <a:custGeom>
            <a:avLst/>
            <a:gdLst/>
            <a:ahLst/>
            <a:cxnLst/>
            <a:rect l="l" t="t" r="r" b="b"/>
            <a:pathLst>
              <a:path w="1149350" h="1149350">
                <a:moveTo>
                  <a:pt x="0" y="574548"/>
                </a:moveTo>
                <a:lnTo>
                  <a:pt x="1904" y="527418"/>
                </a:lnTo>
                <a:lnTo>
                  <a:pt x="7518" y="481339"/>
                </a:lnTo>
                <a:lnTo>
                  <a:pt x="16694" y="436458"/>
                </a:lnTo>
                <a:lnTo>
                  <a:pt x="29285" y="392923"/>
                </a:lnTo>
                <a:lnTo>
                  <a:pt x="45142" y="350883"/>
                </a:lnTo>
                <a:lnTo>
                  <a:pt x="64118" y="310484"/>
                </a:lnTo>
                <a:lnTo>
                  <a:pt x="86066" y="271874"/>
                </a:lnTo>
                <a:lnTo>
                  <a:pt x="110837" y="235201"/>
                </a:lnTo>
                <a:lnTo>
                  <a:pt x="138284" y="200614"/>
                </a:lnTo>
                <a:lnTo>
                  <a:pt x="168259" y="168259"/>
                </a:lnTo>
                <a:lnTo>
                  <a:pt x="200614" y="138284"/>
                </a:lnTo>
                <a:lnTo>
                  <a:pt x="235201" y="110837"/>
                </a:lnTo>
                <a:lnTo>
                  <a:pt x="271874" y="86066"/>
                </a:lnTo>
                <a:lnTo>
                  <a:pt x="310484" y="64118"/>
                </a:lnTo>
                <a:lnTo>
                  <a:pt x="350883" y="45142"/>
                </a:lnTo>
                <a:lnTo>
                  <a:pt x="392923" y="29285"/>
                </a:lnTo>
                <a:lnTo>
                  <a:pt x="436458" y="16694"/>
                </a:lnTo>
                <a:lnTo>
                  <a:pt x="481339" y="7518"/>
                </a:lnTo>
                <a:lnTo>
                  <a:pt x="527418" y="1904"/>
                </a:lnTo>
                <a:lnTo>
                  <a:pt x="574548" y="0"/>
                </a:lnTo>
                <a:lnTo>
                  <a:pt x="621677" y="1904"/>
                </a:lnTo>
                <a:lnTo>
                  <a:pt x="667756" y="7518"/>
                </a:lnTo>
                <a:lnTo>
                  <a:pt x="712637" y="16694"/>
                </a:lnTo>
                <a:lnTo>
                  <a:pt x="756172" y="29285"/>
                </a:lnTo>
                <a:lnTo>
                  <a:pt x="798212" y="45142"/>
                </a:lnTo>
                <a:lnTo>
                  <a:pt x="838611" y="64118"/>
                </a:lnTo>
                <a:lnTo>
                  <a:pt x="877221" y="86066"/>
                </a:lnTo>
                <a:lnTo>
                  <a:pt x="913894" y="110837"/>
                </a:lnTo>
                <a:lnTo>
                  <a:pt x="948481" y="138284"/>
                </a:lnTo>
                <a:lnTo>
                  <a:pt x="980836" y="168259"/>
                </a:lnTo>
                <a:lnTo>
                  <a:pt x="1010811" y="200614"/>
                </a:lnTo>
                <a:lnTo>
                  <a:pt x="1038258" y="235201"/>
                </a:lnTo>
                <a:lnTo>
                  <a:pt x="1063029" y="271874"/>
                </a:lnTo>
                <a:lnTo>
                  <a:pt x="1084977" y="310484"/>
                </a:lnTo>
                <a:lnTo>
                  <a:pt x="1103953" y="350883"/>
                </a:lnTo>
                <a:lnTo>
                  <a:pt x="1119810" y="392923"/>
                </a:lnTo>
                <a:lnTo>
                  <a:pt x="1132401" y="436458"/>
                </a:lnTo>
                <a:lnTo>
                  <a:pt x="1141577" y="481339"/>
                </a:lnTo>
                <a:lnTo>
                  <a:pt x="1147191" y="527418"/>
                </a:lnTo>
                <a:lnTo>
                  <a:pt x="1149096" y="574548"/>
                </a:lnTo>
                <a:lnTo>
                  <a:pt x="1147191" y="621677"/>
                </a:lnTo>
                <a:lnTo>
                  <a:pt x="1141577" y="667756"/>
                </a:lnTo>
                <a:lnTo>
                  <a:pt x="1132401" y="712637"/>
                </a:lnTo>
                <a:lnTo>
                  <a:pt x="1119810" y="756172"/>
                </a:lnTo>
                <a:lnTo>
                  <a:pt x="1103953" y="798212"/>
                </a:lnTo>
                <a:lnTo>
                  <a:pt x="1084977" y="838611"/>
                </a:lnTo>
                <a:lnTo>
                  <a:pt x="1063029" y="877221"/>
                </a:lnTo>
                <a:lnTo>
                  <a:pt x="1038258" y="913894"/>
                </a:lnTo>
                <a:lnTo>
                  <a:pt x="1010811" y="948481"/>
                </a:lnTo>
                <a:lnTo>
                  <a:pt x="980836" y="980836"/>
                </a:lnTo>
                <a:lnTo>
                  <a:pt x="948481" y="1010811"/>
                </a:lnTo>
                <a:lnTo>
                  <a:pt x="913894" y="1038258"/>
                </a:lnTo>
                <a:lnTo>
                  <a:pt x="877221" y="1063029"/>
                </a:lnTo>
                <a:lnTo>
                  <a:pt x="838611" y="1084977"/>
                </a:lnTo>
                <a:lnTo>
                  <a:pt x="798212" y="1103953"/>
                </a:lnTo>
                <a:lnTo>
                  <a:pt x="756172" y="1119810"/>
                </a:lnTo>
                <a:lnTo>
                  <a:pt x="712637" y="1132401"/>
                </a:lnTo>
                <a:lnTo>
                  <a:pt x="667756" y="1141577"/>
                </a:lnTo>
                <a:lnTo>
                  <a:pt x="621677" y="1147191"/>
                </a:lnTo>
                <a:lnTo>
                  <a:pt x="574548" y="1149096"/>
                </a:lnTo>
                <a:lnTo>
                  <a:pt x="527418" y="1147191"/>
                </a:lnTo>
                <a:lnTo>
                  <a:pt x="481339" y="1141577"/>
                </a:lnTo>
                <a:lnTo>
                  <a:pt x="436458" y="1132401"/>
                </a:lnTo>
                <a:lnTo>
                  <a:pt x="392923" y="1119810"/>
                </a:lnTo>
                <a:lnTo>
                  <a:pt x="350883" y="1103953"/>
                </a:lnTo>
                <a:lnTo>
                  <a:pt x="310484" y="1084977"/>
                </a:lnTo>
                <a:lnTo>
                  <a:pt x="271874" y="1063029"/>
                </a:lnTo>
                <a:lnTo>
                  <a:pt x="235201" y="1038258"/>
                </a:lnTo>
                <a:lnTo>
                  <a:pt x="200614" y="1010811"/>
                </a:lnTo>
                <a:lnTo>
                  <a:pt x="168259" y="980836"/>
                </a:lnTo>
                <a:lnTo>
                  <a:pt x="138284" y="948481"/>
                </a:lnTo>
                <a:lnTo>
                  <a:pt x="110837" y="913894"/>
                </a:lnTo>
                <a:lnTo>
                  <a:pt x="86066" y="877221"/>
                </a:lnTo>
                <a:lnTo>
                  <a:pt x="64118" y="838611"/>
                </a:lnTo>
                <a:lnTo>
                  <a:pt x="45142" y="798212"/>
                </a:lnTo>
                <a:lnTo>
                  <a:pt x="29285" y="756172"/>
                </a:lnTo>
                <a:lnTo>
                  <a:pt x="16694" y="712637"/>
                </a:lnTo>
                <a:lnTo>
                  <a:pt x="7518" y="667756"/>
                </a:lnTo>
                <a:lnTo>
                  <a:pt x="1904" y="621677"/>
                </a:lnTo>
                <a:lnTo>
                  <a:pt x="0" y="57454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277227" y="4876927"/>
            <a:ext cx="826769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ut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500" spc="-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5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599938" y="3234689"/>
            <a:ext cx="1149350" cy="1149350"/>
          </a:xfrm>
          <a:custGeom>
            <a:avLst/>
            <a:gdLst/>
            <a:ahLst/>
            <a:cxnLst/>
            <a:rect l="l" t="t" r="r" b="b"/>
            <a:pathLst>
              <a:path w="1149350" h="1149350">
                <a:moveTo>
                  <a:pt x="574548" y="0"/>
                </a:moveTo>
                <a:lnTo>
                  <a:pt x="527418" y="1904"/>
                </a:lnTo>
                <a:lnTo>
                  <a:pt x="481339" y="7518"/>
                </a:lnTo>
                <a:lnTo>
                  <a:pt x="436458" y="16694"/>
                </a:lnTo>
                <a:lnTo>
                  <a:pt x="392923" y="29285"/>
                </a:lnTo>
                <a:lnTo>
                  <a:pt x="350883" y="45142"/>
                </a:lnTo>
                <a:lnTo>
                  <a:pt x="310484" y="64118"/>
                </a:lnTo>
                <a:lnTo>
                  <a:pt x="271874" y="86066"/>
                </a:lnTo>
                <a:lnTo>
                  <a:pt x="235201" y="110837"/>
                </a:lnTo>
                <a:lnTo>
                  <a:pt x="200614" y="138284"/>
                </a:lnTo>
                <a:lnTo>
                  <a:pt x="168259" y="168259"/>
                </a:lnTo>
                <a:lnTo>
                  <a:pt x="138284" y="200614"/>
                </a:lnTo>
                <a:lnTo>
                  <a:pt x="110837" y="235201"/>
                </a:lnTo>
                <a:lnTo>
                  <a:pt x="86066" y="271874"/>
                </a:lnTo>
                <a:lnTo>
                  <a:pt x="64118" y="310484"/>
                </a:lnTo>
                <a:lnTo>
                  <a:pt x="45142" y="350883"/>
                </a:lnTo>
                <a:lnTo>
                  <a:pt x="29285" y="392923"/>
                </a:lnTo>
                <a:lnTo>
                  <a:pt x="16694" y="436458"/>
                </a:lnTo>
                <a:lnTo>
                  <a:pt x="7518" y="481339"/>
                </a:lnTo>
                <a:lnTo>
                  <a:pt x="1904" y="527418"/>
                </a:lnTo>
                <a:lnTo>
                  <a:pt x="0" y="574548"/>
                </a:lnTo>
                <a:lnTo>
                  <a:pt x="1904" y="621677"/>
                </a:lnTo>
                <a:lnTo>
                  <a:pt x="7518" y="667756"/>
                </a:lnTo>
                <a:lnTo>
                  <a:pt x="16694" y="712637"/>
                </a:lnTo>
                <a:lnTo>
                  <a:pt x="29285" y="756172"/>
                </a:lnTo>
                <a:lnTo>
                  <a:pt x="45142" y="798212"/>
                </a:lnTo>
                <a:lnTo>
                  <a:pt x="64118" y="838611"/>
                </a:lnTo>
                <a:lnTo>
                  <a:pt x="86066" y="877221"/>
                </a:lnTo>
                <a:lnTo>
                  <a:pt x="110837" y="913894"/>
                </a:lnTo>
                <a:lnTo>
                  <a:pt x="138284" y="948481"/>
                </a:lnTo>
                <a:lnTo>
                  <a:pt x="168259" y="980836"/>
                </a:lnTo>
                <a:lnTo>
                  <a:pt x="200614" y="1010811"/>
                </a:lnTo>
                <a:lnTo>
                  <a:pt x="235201" y="1038258"/>
                </a:lnTo>
                <a:lnTo>
                  <a:pt x="271874" y="1063029"/>
                </a:lnTo>
                <a:lnTo>
                  <a:pt x="310484" y="1084977"/>
                </a:lnTo>
                <a:lnTo>
                  <a:pt x="350883" y="1103953"/>
                </a:lnTo>
                <a:lnTo>
                  <a:pt x="392923" y="1119810"/>
                </a:lnTo>
                <a:lnTo>
                  <a:pt x="436458" y="1132401"/>
                </a:lnTo>
                <a:lnTo>
                  <a:pt x="481339" y="1141577"/>
                </a:lnTo>
                <a:lnTo>
                  <a:pt x="527418" y="1147191"/>
                </a:lnTo>
                <a:lnTo>
                  <a:pt x="574548" y="1149096"/>
                </a:lnTo>
                <a:lnTo>
                  <a:pt x="621677" y="1147191"/>
                </a:lnTo>
                <a:lnTo>
                  <a:pt x="667756" y="1141577"/>
                </a:lnTo>
                <a:lnTo>
                  <a:pt x="712637" y="1132401"/>
                </a:lnTo>
                <a:lnTo>
                  <a:pt x="756172" y="1119810"/>
                </a:lnTo>
                <a:lnTo>
                  <a:pt x="798212" y="1103953"/>
                </a:lnTo>
                <a:lnTo>
                  <a:pt x="838611" y="1084977"/>
                </a:lnTo>
                <a:lnTo>
                  <a:pt x="877221" y="1063029"/>
                </a:lnTo>
                <a:lnTo>
                  <a:pt x="913894" y="1038258"/>
                </a:lnTo>
                <a:lnTo>
                  <a:pt x="948481" y="1010811"/>
                </a:lnTo>
                <a:lnTo>
                  <a:pt x="980836" y="980836"/>
                </a:lnTo>
                <a:lnTo>
                  <a:pt x="1010811" y="948481"/>
                </a:lnTo>
                <a:lnTo>
                  <a:pt x="1038258" y="913894"/>
                </a:lnTo>
                <a:lnTo>
                  <a:pt x="1063029" y="877221"/>
                </a:lnTo>
                <a:lnTo>
                  <a:pt x="1084977" y="838611"/>
                </a:lnTo>
                <a:lnTo>
                  <a:pt x="1103953" y="798212"/>
                </a:lnTo>
                <a:lnTo>
                  <a:pt x="1119810" y="756172"/>
                </a:lnTo>
                <a:lnTo>
                  <a:pt x="1132401" y="712637"/>
                </a:lnTo>
                <a:lnTo>
                  <a:pt x="1141577" y="667756"/>
                </a:lnTo>
                <a:lnTo>
                  <a:pt x="1147191" y="621677"/>
                </a:lnTo>
                <a:lnTo>
                  <a:pt x="1149095" y="574548"/>
                </a:lnTo>
                <a:lnTo>
                  <a:pt x="1147191" y="527418"/>
                </a:lnTo>
                <a:lnTo>
                  <a:pt x="1141577" y="481339"/>
                </a:lnTo>
                <a:lnTo>
                  <a:pt x="1132401" y="436458"/>
                </a:lnTo>
                <a:lnTo>
                  <a:pt x="1119810" y="392923"/>
                </a:lnTo>
                <a:lnTo>
                  <a:pt x="1103953" y="350883"/>
                </a:lnTo>
                <a:lnTo>
                  <a:pt x="1084977" y="310484"/>
                </a:lnTo>
                <a:lnTo>
                  <a:pt x="1063029" y="271874"/>
                </a:lnTo>
                <a:lnTo>
                  <a:pt x="1038258" y="235201"/>
                </a:lnTo>
                <a:lnTo>
                  <a:pt x="1010811" y="200614"/>
                </a:lnTo>
                <a:lnTo>
                  <a:pt x="980836" y="168259"/>
                </a:lnTo>
                <a:lnTo>
                  <a:pt x="948481" y="138284"/>
                </a:lnTo>
                <a:lnTo>
                  <a:pt x="913894" y="110837"/>
                </a:lnTo>
                <a:lnTo>
                  <a:pt x="877221" y="86066"/>
                </a:lnTo>
                <a:lnTo>
                  <a:pt x="838611" y="64118"/>
                </a:lnTo>
                <a:lnTo>
                  <a:pt x="798212" y="45142"/>
                </a:lnTo>
                <a:lnTo>
                  <a:pt x="756172" y="29285"/>
                </a:lnTo>
                <a:lnTo>
                  <a:pt x="712637" y="16694"/>
                </a:lnTo>
                <a:lnTo>
                  <a:pt x="667756" y="7518"/>
                </a:lnTo>
                <a:lnTo>
                  <a:pt x="621677" y="1904"/>
                </a:lnTo>
                <a:lnTo>
                  <a:pt x="574548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99938" y="3234689"/>
            <a:ext cx="1149350" cy="1149350"/>
          </a:xfrm>
          <a:custGeom>
            <a:avLst/>
            <a:gdLst/>
            <a:ahLst/>
            <a:cxnLst/>
            <a:rect l="l" t="t" r="r" b="b"/>
            <a:pathLst>
              <a:path w="1149350" h="1149350">
                <a:moveTo>
                  <a:pt x="0" y="574548"/>
                </a:moveTo>
                <a:lnTo>
                  <a:pt x="1904" y="527418"/>
                </a:lnTo>
                <a:lnTo>
                  <a:pt x="7518" y="481339"/>
                </a:lnTo>
                <a:lnTo>
                  <a:pt x="16694" y="436458"/>
                </a:lnTo>
                <a:lnTo>
                  <a:pt x="29285" y="392923"/>
                </a:lnTo>
                <a:lnTo>
                  <a:pt x="45142" y="350883"/>
                </a:lnTo>
                <a:lnTo>
                  <a:pt x="64118" y="310484"/>
                </a:lnTo>
                <a:lnTo>
                  <a:pt x="86066" y="271874"/>
                </a:lnTo>
                <a:lnTo>
                  <a:pt x="110837" y="235201"/>
                </a:lnTo>
                <a:lnTo>
                  <a:pt x="138284" y="200614"/>
                </a:lnTo>
                <a:lnTo>
                  <a:pt x="168259" y="168259"/>
                </a:lnTo>
                <a:lnTo>
                  <a:pt x="200614" y="138284"/>
                </a:lnTo>
                <a:lnTo>
                  <a:pt x="235201" y="110837"/>
                </a:lnTo>
                <a:lnTo>
                  <a:pt x="271874" y="86066"/>
                </a:lnTo>
                <a:lnTo>
                  <a:pt x="310484" y="64118"/>
                </a:lnTo>
                <a:lnTo>
                  <a:pt x="350883" y="45142"/>
                </a:lnTo>
                <a:lnTo>
                  <a:pt x="392923" y="29285"/>
                </a:lnTo>
                <a:lnTo>
                  <a:pt x="436458" y="16694"/>
                </a:lnTo>
                <a:lnTo>
                  <a:pt x="481339" y="7518"/>
                </a:lnTo>
                <a:lnTo>
                  <a:pt x="527418" y="1904"/>
                </a:lnTo>
                <a:lnTo>
                  <a:pt x="574548" y="0"/>
                </a:lnTo>
                <a:lnTo>
                  <a:pt x="621677" y="1904"/>
                </a:lnTo>
                <a:lnTo>
                  <a:pt x="667756" y="7518"/>
                </a:lnTo>
                <a:lnTo>
                  <a:pt x="712637" y="16694"/>
                </a:lnTo>
                <a:lnTo>
                  <a:pt x="756172" y="29285"/>
                </a:lnTo>
                <a:lnTo>
                  <a:pt x="798212" y="45142"/>
                </a:lnTo>
                <a:lnTo>
                  <a:pt x="838611" y="64118"/>
                </a:lnTo>
                <a:lnTo>
                  <a:pt x="877221" y="86066"/>
                </a:lnTo>
                <a:lnTo>
                  <a:pt x="913894" y="110837"/>
                </a:lnTo>
                <a:lnTo>
                  <a:pt x="948481" y="138284"/>
                </a:lnTo>
                <a:lnTo>
                  <a:pt x="980836" y="168259"/>
                </a:lnTo>
                <a:lnTo>
                  <a:pt x="1010811" y="200614"/>
                </a:lnTo>
                <a:lnTo>
                  <a:pt x="1038258" y="235201"/>
                </a:lnTo>
                <a:lnTo>
                  <a:pt x="1063029" y="271874"/>
                </a:lnTo>
                <a:lnTo>
                  <a:pt x="1084977" y="310484"/>
                </a:lnTo>
                <a:lnTo>
                  <a:pt x="1103953" y="350883"/>
                </a:lnTo>
                <a:lnTo>
                  <a:pt x="1119810" y="392923"/>
                </a:lnTo>
                <a:lnTo>
                  <a:pt x="1132401" y="436458"/>
                </a:lnTo>
                <a:lnTo>
                  <a:pt x="1141577" y="481339"/>
                </a:lnTo>
                <a:lnTo>
                  <a:pt x="1147191" y="527418"/>
                </a:lnTo>
                <a:lnTo>
                  <a:pt x="1149095" y="574548"/>
                </a:lnTo>
                <a:lnTo>
                  <a:pt x="1147191" y="621677"/>
                </a:lnTo>
                <a:lnTo>
                  <a:pt x="1141577" y="667756"/>
                </a:lnTo>
                <a:lnTo>
                  <a:pt x="1132401" y="712637"/>
                </a:lnTo>
                <a:lnTo>
                  <a:pt x="1119810" y="756172"/>
                </a:lnTo>
                <a:lnTo>
                  <a:pt x="1103953" y="798212"/>
                </a:lnTo>
                <a:lnTo>
                  <a:pt x="1084977" y="838611"/>
                </a:lnTo>
                <a:lnTo>
                  <a:pt x="1063029" y="877221"/>
                </a:lnTo>
                <a:lnTo>
                  <a:pt x="1038258" y="913894"/>
                </a:lnTo>
                <a:lnTo>
                  <a:pt x="1010811" y="948481"/>
                </a:lnTo>
                <a:lnTo>
                  <a:pt x="980836" y="980836"/>
                </a:lnTo>
                <a:lnTo>
                  <a:pt x="948481" y="1010811"/>
                </a:lnTo>
                <a:lnTo>
                  <a:pt x="913894" y="1038258"/>
                </a:lnTo>
                <a:lnTo>
                  <a:pt x="877221" y="1063029"/>
                </a:lnTo>
                <a:lnTo>
                  <a:pt x="838611" y="1084977"/>
                </a:lnTo>
                <a:lnTo>
                  <a:pt x="798212" y="1103953"/>
                </a:lnTo>
                <a:lnTo>
                  <a:pt x="756172" y="1119810"/>
                </a:lnTo>
                <a:lnTo>
                  <a:pt x="712637" y="1132401"/>
                </a:lnTo>
                <a:lnTo>
                  <a:pt x="667756" y="1141577"/>
                </a:lnTo>
                <a:lnTo>
                  <a:pt x="621677" y="1147191"/>
                </a:lnTo>
                <a:lnTo>
                  <a:pt x="574548" y="1149096"/>
                </a:lnTo>
                <a:lnTo>
                  <a:pt x="527418" y="1147191"/>
                </a:lnTo>
                <a:lnTo>
                  <a:pt x="481339" y="1141577"/>
                </a:lnTo>
                <a:lnTo>
                  <a:pt x="436458" y="1132401"/>
                </a:lnTo>
                <a:lnTo>
                  <a:pt x="392923" y="1119810"/>
                </a:lnTo>
                <a:lnTo>
                  <a:pt x="350883" y="1103953"/>
                </a:lnTo>
                <a:lnTo>
                  <a:pt x="310484" y="1084977"/>
                </a:lnTo>
                <a:lnTo>
                  <a:pt x="271874" y="1063029"/>
                </a:lnTo>
                <a:lnTo>
                  <a:pt x="235201" y="1038258"/>
                </a:lnTo>
                <a:lnTo>
                  <a:pt x="200614" y="1010811"/>
                </a:lnTo>
                <a:lnTo>
                  <a:pt x="168259" y="980836"/>
                </a:lnTo>
                <a:lnTo>
                  <a:pt x="138284" y="948481"/>
                </a:lnTo>
                <a:lnTo>
                  <a:pt x="110837" y="913894"/>
                </a:lnTo>
                <a:lnTo>
                  <a:pt x="86066" y="877221"/>
                </a:lnTo>
                <a:lnTo>
                  <a:pt x="64118" y="838611"/>
                </a:lnTo>
                <a:lnTo>
                  <a:pt x="45142" y="798212"/>
                </a:lnTo>
                <a:lnTo>
                  <a:pt x="29285" y="756172"/>
                </a:lnTo>
                <a:lnTo>
                  <a:pt x="16694" y="712637"/>
                </a:lnTo>
                <a:lnTo>
                  <a:pt x="7518" y="667756"/>
                </a:lnTo>
                <a:lnTo>
                  <a:pt x="1904" y="621677"/>
                </a:lnTo>
                <a:lnTo>
                  <a:pt x="0" y="57454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628894" y="3679063"/>
            <a:ext cx="10960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Collaboration</a:t>
            </a:r>
            <a:endParaRPr sz="15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r>
              <a:rPr spc="-5" dirty="0"/>
              <a:t>14</a:t>
            </a:r>
          </a:p>
        </p:txBody>
      </p:sp>
      <p:sp>
        <p:nvSpPr>
          <p:cNvPr id="34" name="object 3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35" name="object 3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663" y="411860"/>
            <a:ext cx="52368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636D"/>
                </a:solidFill>
              </a:rPr>
              <a:t>The old </a:t>
            </a:r>
            <a:r>
              <a:rPr spc="-5" dirty="0">
                <a:solidFill>
                  <a:srgbClr val="00636D"/>
                </a:solidFill>
              </a:rPr>
              <a:t>rigid </a:t>
            </a:r>
            <a:r>
              <a:rPr dirty="0">
                <a:solidFill>
                  <a:srgbClr val="00636D"/>
                </a:solidFill>
              </a:rPr>
              <a:t>labels </a:t>
            </a:r>
            <a:r>
              <a:rPr spc="-5" dirty="0">
                <a:solidFill>
                  <a:srgbClr val="00636D"/>
                </a:solidFill>
              </a:rPr>
              <a:t>are</a:t>
            </a:r>
            <a:r>
              <a:rPr spc="-100" dirty="0">
                <a:solidFill>
                  <a:srgbClr val="00636D"/>
                </a:solidFill>
              </a:rPr>
              <a:t> </a:t>
            </a:r>
            <a:r>
              <a:rPr spc="-5" dirty="0">
                <a:solidFill>
                  <a:srgbClr val="00636D"/>
                </a:solidFill>
              </a:rPr>
              <a:t>dissolving…</a:t>
            </a:r>
          </a:p>
        </p:txBody>
      </p:sp>
      <p:sp>
        <p:nvSpPr>
          <p:cNvPr id="3" name="object 3"/>
          <p:cNvSpPr/>
          <p:nvPr/>
        </p:nvSpPr>
        <p:spPr>
          <a:xfrm>
            <a:off x="2944367" y="1818132"/>
            <a:ext cx="6477000" cy="40248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99938" y="1855470"/>
            <a:ext cx="1149350" cy="1150620"/>
          </a:xfrm>
          <a:custGeom>
            <a:avLst/>
            <a:gdLst/>
            <a:ahLst/>
            <a:cxnLst/>
            <a:rect l="l" t="t" r="r" b="b"/>
            <a:pathLst>
              <a:path w="1149350" h="1150620">
                <a:moveTo>
                  <a:pt x="574548" y="0"/>
                </a:moveTo>
                <a:lnTo>
                  <a:pt x="527418" y="1907"/>
                </a:lnTo>
                <a:lnTo>
                  <a:pt x="481339" y="7529"/>
                </a:lnTo>
                <a:lnTo>
                  <a:pt x="436458" y="16718"/>
                </a:lnTo>
                <a:lnTo>
                  <a:pt x="392923" y="29327"/>
                </a:lnTo>
                <a:lnTo>
                  <a:pt x="350883" y="45208"/>
                </a:lnTo>
                <a:lnTo>
                  <a:pt x="310484" y="64211"/>
                </a:lnTo>
                <a:lnTo>
                  <a:pt x="271874" y="86190"/>
                </a:lnTo>
                <a:lnTo>
                  <a:pt x="235201" y="110995"/>
                </a:lnTo>
                <a:lnTo>
                  <a:pt x="200614" y="138481"/>
                </a:lnTo>
                <a:lnTo>
                  <a:pt x="168259" y="168497"/>
                </a:lnTo>
                <a:lnTo>
                  <a:pt x="138284" y="200896"/>
                </a:lnTo>
                <a:lnTo>
                  <a:pt x="110837" y="235531"/>
                </a:lnTo>
                <a:lnTo>
                  <a:pt x="86066" y="272252"/>
                </a:lnTo>
                <a:lnTo>
                  <a:pt x="64118" y="310913"/>
                </a:lnTo>
                <a:lnTo>
                  <a:pt x="45142" y="351365"/>
                </a:lnTo>
                <a:lnTo>
                  <a:pt x="29285" y="393460"/>
                </a:lnTo>
                <a:lnTo>
                  <a:pt x="16694" y="437050"/>
                </a:lnTo>
                <a:lnTo>
                  <a:pt x="7518" y="481987"/>
                </a:lnTo>
                <a:lnTo>
                  <a:pt x="1904" y="528123"/>
                </a:lnTo>
                <a:lnTo>
                  <a:pt x="0" y="575309"/>
                </a:lnTo>
                <a:lnTo>
                  <a:pt x="1904" y="622496"/>
                </a:lnTo>
                <a:lnTo>
                  <a:pt x="7518" y="668632"/>
                </a:lnTo>
                <a:lnTo>
                  <a:pt x="16694" y="713569"/>
                </a:lnTo>
                <a:lnTo>
                  <a:pt x="29285" y="757159"/>
                </a:lnTo>
                <a:lnTo>
                  <a:pt x="45142" y="799254"/>
                </a:lnTo>
                <a:lnTo>
                  <a:pt x="64118" y="839706"/>
                </a:lnTo>
                <a:lnTo>
                  <a:pt x="86066" y="878367"/>
                </a:lnTo>
                <a:lnTo>
                  <a:pt x="110837" y="915088"/>
                </a:lnTo>
                <a:lnTo>
                  <a:pt x="138284" y="949723"/>
                </a:lnTo>
                <a:lnTo>
                  <a:pt x="168259" y="982122"/>
                </a:lnTo>
                <a:lnTo>
                  <a:pt x="200614" y="1012138"/>
                </a:lnTo>
                <a:lnTo>
                  <a:pt x="235201" y="1039624"/>
                </a:lnTo>
                <a:lnTo>
                  <a:pt x="271874" y="1064429"/>
                </a:lnTo>
                <a:lnTo>
                  <a:pt x="310484" y="1086408"/>
                </a:lnTo>
                <a:lnTo>
                  <a:pt x="350883" y="1105411"/>
                </a:lnTo>
                <a:lnTo>
                  <a:pt x="392923" y="1121292"/>
                </a:lnTo>
                <a:lnTo>
                  <a:pt x="436458" y="1133901"/>
                </a:lnTo>
                <a:lnTo>
                  <a:pt x="481339" y="1143090"/>
                </a:lnTo>
                <a:lnTo>
                  <a:pt x="527418" y="1148712"/>
                </a:lnTo>
                <a:lnTo>
                  <a:pt x="574548" y="1150619"/>
                </a:lnTo>
                <a:lnTo>
                  <a:pt x="621677" y="1148712"/>
                </a:lnTo>
                <a:lnTo>
                  <a:pt x="667756" y="1143090"/>
                </a:lnTo>
                <a:lnTo>
                  <a:pt x="712637" y="1133901"/>
                </a:lnTo>
                <a:lnTo>
                  <a:pt x="756172" y="1121292"/>
                </a:lnTo>
                <a:lnTo>
                  <a:pt x="798212" y="1105411"/>
                </a:lnTo>
                <a:lnTo>
                  <a:pt x="838611" y="1086408"/>
                </a:lnTo>
                <a:lnTo>
                  <a:pt x="877221" y="1064429"/>
                </a:lnTo>
                <a:lnTo>
                  <a:pt x="913894" y="1039624"/>
                </a:lnTo>
                <a:lnTo>
                  <a:pt x="948481" y="1012138"/>
                </a:lnTo>
                <a:lnTo>
                  <a:pt x="980836" y="982122"/>
                </a:lnTo>
                <a:lnTo>
                  <a:pt x="1010811" y="949723"/>
                </a:lnTo>
                <a:lnTo>
                  <a:pt x="1038258" y="915088"/>
                </a:lnTo>
                <a:lnTo>
                  <a:pt x="1063029" y="878367"/>
                </a:lnTo>
                <a:lnTo>
                  <a:pt x="1084977" y="839706"/>
                </a:lnTo>
                <a:lnTo>
                  <a:pt x="1103953" y="799254"/>
                </a:lnTo>
                <a:lnTo>
                  <a:pt x="1119810" y="757159"/>
                </a:lnTo>
                <a:lnTo>
                  <a:pt x="1132401" y="713569"/>
                </a:lnTo>
                <a:lnTo>
                  <a:pt x="1141577" y="668632"/>
                </a:lnTo>
                <a:lnTo>
                  <a:pt x="1147191" y="622496"/>
                </a:lnTo>
                <a:lnTo>
                  <a:pt x="1149095" y="575309"/>
                </a:lnTo>
                <a:lnTo>
                  <a:pt x="1147191" y="528123"/>
                </a:lnTo>
                <a:lnTo>
                  <a:pt x="1141577" y="481987"/>
                </a:lnTo>
                <a:lnTo>
                  <a:pt x="1132401" y="437050"/>
                </a:lnTo>
                <a:lnTo>
                  <a:pt x="1119810" y="393460"/>
                </a:lnTo>
                <a:lnTo>
                  <a:pt x="1103953" y="351365"/>
                </a:lnTo>
                <a:lnTo>
                  <a:pt x="1084977" y="310913"/>
                </a:lnTo>
                <a:lnTo>
                  <a:pt x="1063029" y="272252"/>
                </a:lnTo>
                <a:lnTo>
                  <a:pt x="1038258" y="235531"/>
                </a:lnTo>
                <a:lnTo>
                  <a:pt x="1010811" y="200896"/>
                </a:lnTo>
                <a:lnTo>
                  <a:pt x="980836" y="168497"/>
                </a:lnTo>
                <a:lnTo>
                  <a:pt x="948481" y="138481"/>
                </a:lnTo>
                <a:lnTo>
                  <a:pt x="913894" y="110995"/>
                </a:lnTo>
                <a:lnTo>
                  <a:pt x="877221" y="86190"/>
                </a:lnTo>
                <a:lnTo>
                  <a:pt x="838611" y="64211"/>
                </a:lnTo>
                <a:lnTo>
                  <a:pt x="798212" y="45208"/>
                </a:lnTo>
                <a:lnTo>
                  <a:pt x="756172" y="29327"/>
                </a:lnTo>
                <a:lnTo>
                  <a:pt x="712637" y="16718"/>
                </a:lnTo>
                <a:lnTo>
                  <a:pt x="667756" y="7529"/>
                </a:lnTo>
                <a:lnTo>
                  <a:pt x="621677" y="1907"/>
                </a:lnTo>
                <a:lnTo>
                  <a:pt x="574548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99938" y="1855470"/>
            <a:ext cx="1149350" cy="1150620"/>
          </a:xfrm>
          <a:custGeom>
            <a:avLst/>
            <a:gdLst/>
            <a:ahLst/>
            <a:cxnLst/>
            <a:rect l="l" t="t" r="r" b="b"/>
            <a:pathLst>
              <a:path w="1149350" h="1150620">
                <a:moveTo>
                  <a:pt x="0" y="575309"/>
                </a:moveTo>
                <a:lnTo>
                  <a:pt x="1904" y="528123"/>
                </a:lnTo>
                <a:lnTo>
                  <a:pt x="7518" y="481987"/>
                </a:lnTo>
                <a:lnTo>
                  <a:pt x="16694" y="437050"/>
                </a:lnTo>
                <a:lnTo>
                  <a:pt x="29285" y="393460"/>
                </a:lnTo>
                <a:lnTo>
                  <a:pt x="45142" y="351365"/>
                </a:lnTo>
                <a:lnTo>
                  <a:pt x="64118" y="310913"/>
                </a:lnTo>
                <a:lnTo>
                  <a:pt x="86066" y="272252"/>
                </a:lnTo>
                <a:lnTo>
                  <a:pt x="110837" y="235531"/>
                </a:lnTo>
                <a:lnTo>
                  <a:pt x="138284" y="200896"/>
                </a:lnTo>
                <a:lnTo>
                  <a:pt x="168259" y="168497"/>
                </a:lnTo>
                <a:lnTo>
                  <a:pt x="200614" y="138481"/>
                </a:lnTo>
                <a:lnTo>
                  <a:pt x="235201" y="110995"/>
                </a:lnTo>
                <a:lnTo>
                  <a:pt x="271874" y="86190"/>
                </a:lnTo>
                <a:lnTo>
                  <a:pt x="310484" y="64211"/>
                </a:lnTo>
                <a:lnTo>
                  <a:pt x="350883" y="45208"/>
                </a:lnTo>
                <a:lnTo>
                  <a:pt x="392923" y="29327"/>
                </a:lnTo>
                <a:lnTo>
                  <a:pt x="436458" y="16718"/>
                </a:lnTo>
                <a:lnTo>
                  <a:pt x="481339" y="7529"/>
                </a:lnTo>
                <a:lnTo>
                  <a:pt x="527418" y="1907"/>
                </a:lnTo>
                <a:lnTo>
                  <a:pt x="574548" y="0"/>
                </a:lnTo>
                <a:lnTo>
                  <a:pt x="621677" y="1907"/>
                </a:lnTo>
                <a:lnTo>
                  <a:pt x="667756" y="7529"/>
                </a:lnTo>
                <a:lnTo>
                  <a:pt x="712637" y="16718"/>
                </a:lnTo>
                <a:lnTo>
                  <a:pt x="756172" y="29327"/>
                </a:lnTo>
                <a:lnTo>
                  <a:pt x="798212" y="45208"/>
                </a:lnTo>
                <a:lnTo>
                  <a:pt x="838611" y="64211"/>
                </a:lnTo>
                <a:lnTo>
                  <a:pt x="877221" y="86190"/>
                </a:lnTo>
                <a:lnTo>
                  <a:pt x="913894" y="110995"/>
                </a:lnTo>
                <a:lnTo>
                  <a:pt x="948481" y="138481"/>
                </a:lnTo>
                <a:lnTo>
                  <a:pt x="980836" y="168497"/>
                </a:lnTo>
                <a:lnTo>
                  <a:pt x="1010811" y="200896"/>
                </a:lnTo>
                <a:lnTo>
                  <a:pt x="1038258" y="235531"/>
                </a:lnTo>
                <a:lnTo>
                  <a:pt x="1063029" y="272252"/>
                </a:lnTo>
                <a:lnTo>
                  <a:pt x="1084977" y="310913"/>
                </a:lnTo>
                <a:lnTo>
                  <a:pt x="1103953" y="351365"/>
                </a:lnTo>
                <a:lnTo>
                  <a:pt x="1119810" y="393460"/>
                </a:lnTo>
                <a:lnTo>
                  <a:pt x="1132401" y="437050"/>
                </a:lnTo>
                <a:lnTo>
                  <a:pt x="1141577" y="481987"/>
                </a:lnTo>
                <a:lnTo>
                  <a:pt x="1147191" y="528123"/>
                </a:lnTo>
                <a:lnTo>
                  <a:pt x="1149095" y="575309"/>
                </a:lnTo>
                <a:lnTo>
                  <a:pt x="1147191" y="622496"/>
                </a:lnTo>
                <a:lnTo>
                  <a:pt x="1141577" y="668632"/>
                </a:lnTo>
                <a:lnTo>
                  <a:pt x="1132401" y="713569"/>
                </a:lnTo>
                <a:lnTo>
                  <a:pt x="1119810" y="757159"/>
                </a:lnTo>
                <a:lnTo>
                  <a:pt x="1103953" y="799254"/>
                </a:lnTo>
                <a:lnTo>
                  <a:pt x="1084977" y="839706"/>
                </a:lnTo>
                <a:lnTo>
                  <a:pt x="1063029" y="878367"/>
                </a:lnTo>
                <a:lnTo>
                  <a:pt x="1038258" y="915088"/>
                </a:lnTo>
                <a:lnTo>
                  <a:pt x="1010811" y="949723"/>
                </a:lnTo>
                <a:lnTo>
                  <a:pt x="980836" y="982122"/>
                </a:lnTo>
                <a:lnTo>
                  <a:pt x="948481" y="1012138"/>
                </a:lnTo>
                <a:lnTo>
                  <a:pt x="913894" y="1039624"/>
                </a:lnTo>
                <a:lnTo>
                  <a:pt x="877221" y="1064429"/>
                </a:lnTo>
                <a:lnTo>
                  <a:pt x="838611" y="1086408"/>
                </a:lnTo>
                <a:lnTo>
                  <a:pt x="798212" y="1105411"/>
                </a:lnTo>
                <a:lnTo>
                  <a:pt x="756172" y="1121292"/>
                </a:lnTo>
                <a:lnTo>
                  <a:pt x="712637" y="1133901"/>
                </a:lnTo>
                <a:lnTo>
                  <a:pt x="667756" y="1143090"/>
                </a:lnTo>
                <a:lnTo>
                  <a:pt x="621677" y="1148712"/>
                </a:lnTo>
                <a:lnTo>
                  <a:pt x="574548" y="1150619"/>
                </a:lnTo>
                <a:lnTo>
                  <a:pt x="527418" y="1148712"/>
                </a:lnTo>
                <a:lnTo>
                  <a:pt x="481339" y="1143090"/>
                </a:lnTo>
                <a:lnTo>
                  <a:pt x="436458" y="1133901"/>
                </a:lnTo>
                <a:lnTo>
                  <a:pt x="392923" y="1121292"/>
                </a:lnTo>
                <a:lnTo>
                  <a:pt x="350883" y="1105411"/>
                </a:lnTo>
                <a:lnTo>
                  <a:pt x="310484" y="1086408"/>
                </a:lnTo>
                <a:lnTo>
                  <a:pt x="271874" y="1064429"/>
                </a:lnTo>
                <a:lnTo>
                  <a:pt x="235201" y="1039624"/>
                </a:lnTo>
                <a:lnTo>
                  <a:pt x="200614" y="1012138"/>
                </a:lnTo>
                <a:lnTo>
                  <a:pt x="168259" y="982122"/>
                </a:lnTo>
                <a:lnTo>
                  <a:pt x="138284" y="949723"/>
                </a:lnTo>
                <a:lnTo>
                  <a:pt x="110837" y="915088"/>
                </a:lnTo>
                <a:lnTo>
                  <a:pt x="86066" y="878367"/>
                </a:lnTo>
                <a:lnTo>
                  <a:pt x="64118" y="839706"/>
                </a:lnTo>
                <a:lnTo>
                  <a:pt x="45142" y="799254"/>
                </a:lnTo>
                <a:lnTo>
                  <a:pt x="29285" y="757159"/>
                </a:lnTo>
                <a:lnTo>
                  <a:pt x="16694" y="713569"/>
                </a:lnTo>
                <a:lnTo>
                  <a:pt x="7518" y="668632"/>
                </a:lnTo>
                <a:lnTo>
                  <a:pt x="1904" y="622496"/>
                </a:lnTo>
                <a:lnTo>
                  <a:pt x="0" y="575309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75528" y="2323973"/>
            <a:ext cx="603885" cy="226060"/>
          </a:xfrm>
          <a:custGeom>
            <a:avLst/>
            <a:gdLst/>
            <a:ahLst/>
            <a:cxnLst/>
            <a:rect l="l" t="t" r="r" b="b"/>
            <a:pathLst>
              <a:path w="603885" h="226060">
                <a:moveTo>
                  <a:pt x="102108" y="0"/>
                </a:moveTo>
                <a:lnTo>
                  <a:pt x="60658" y="7524"/>
                </a:lnTo>
                <a:lnTo>
                  <a:pt x="28067" y="30099"/>
                </a:lnTo>
                <a:lnTo>
                  <a:pt x="7032" y="66294"/>
                </a:lnTo>
                <a:lnTo>
                  <a:pt x="0" y="114680"/>
                </a:lnTo>
                <a:lnTo>
                  <a:pt x="1740" y="139059"/>
                </a:lnTo>
                <a:lnTo>
                  <a:pt x="15698" y="179671"/>
                </a:lnTo>
                <a:lnTo>
                  <a:pt x="42916" y="208835"/>
                </a:lnTo>
                <a:lnTo>
                  <a:pt x="78678" y="223694"/>
                </a:lnTo>
                <a:lnTo>
                  <a:pt x="99441" y="225551"/>
                </a:lnTo>
                <a:lnTo>
                  <a:pt x="116205" y="224478"/>
                </a:lnTo>
                <a:lnTo>
                  <a:pt x="157352" y="208279"/>
                </a:lnTo>
                <a:lnTo>
                  <a:pt x="175736" y="187960"/>
                </a:lnTo>
                <a:lnTo>
                  <a:pt x="98933" y="187960"/>
                </a:lnTo>
                <a:lnTo>
                  <a:pt x="87596" y="186862"/>
                </a:lnTo>
                <a:lnTo>
                  <a:pt x="53750" y="160063"/>
                </a:lnTo>
                <a:lnTo>
                  <a:pt x="45338" y="111378"/>
                </a:lnTo>
                <a:lnTo>
                  <a:pt x="46289" y="93281"/>
                </a:lnTo>
                <a:lnTo>
                  <a:pt x="60451" y="54990"/>
                </a:lnTo>
                <a:lnTo>
                  <a:pt x="99822" y="37591"/>
                </a:lnTo>
                <a:lnTo>
                  <a:pt x="178176" y="37591"/>
                </a:lnTo>
                <a:lnTo>
                  <a:pt x="174107" y="31357"/>
                </a:lnTo>
                <a:lnTo>
                  <a:pt x="167132" y="23622"/>
                </a:lnTo>
                <a:lnTo>
                  <a:pt x="153703" y="13287"/>
                </a:lnTo>
                <a:lnTo>
                  <a:pt x="138382" y="5905"/>
                </a:lnTo>
                <a:lnTo>
                  <a:pt x="121179" y="1476"/>
                </a:lnTo>
                <a:lnTo>
                  <a:pt x="102108" y="0"/>
                </a:lnTo>
                <a:close/>
              </a:path>
              <a:path w="603885" h="226060">
                <a:moveTo>
                  <a:pt x="147320" y="141604"/>
                </a:moveTo>
                <a:lnTo>
                  <a:pt x="129159" y="176784"/>
                </a:lnTo>
                <a:lnTo>
                  <a:pt x="98933" y="187960"/>
                </a:lnTo>
                <a:lnTo>
                  <a:pt x="175736" y="187960"/>
                </a:lnTo>
                <a:lnTo>
                  <a:pt x="176958" y="186309"/>
                </a:lnTo>
                <a:lnTo>
                  <a:pt x="184302" y="171882"/>
                </a:lnTo>
                <a:lnTo>
                  <a:pt x="189992" y="155193"/>
                </a:lnTo>
                <a:lnTo>
                  <a:pt x="147320" y="141604"/>
                </a:lnTo>
                <a:close/>
              </a:path>
              <a:path w="603885" h="226060">
                <a:moveTo>
                  <a:pt x="178176" y="37591"/>
                </a:moveTo>
                <a:lnTo>
                  <a:pt x="99822" y="37591"/>
                </a:lnTo>
                <a:lnTo>
                  <a:pt x="108271" y="38209"/>
                </a:lnTo>
                <a:lnTo>
                  <a:pt x="116078" y="40052"/>
                </a:lnTo>
                <a:lnTo>
                  <a:pt x="145796" y="74167"/>
                </a:lnTo>
                <a:lnTo>
                  <a:pt x="189484" y="63753"/>
                </a:lnTo>
                <a:lnTo>
                  <a:pt x="185294" y="51446"/>
                </a:lnTo>
                <a:lnTo>
                  <a:pt x="180165" y="40639"/>
                </a:lnTo>
                <a:lnTo>
                  <a:pt x="178176" y="37591"/>
                </a:lnTo>
                <a:close/>
              </a:path>
              <a:path w="603885" h="226060">
                <a:moveTo>
                  <a:pt x="331977" y="3682"/>
                </a:moveTo>
                <a:lnTo>
                  <a:pt x="285369" y="3682"/>
                </a:lnTo>
                <a:lnTo>
                  <a:pt x="200406" y="221868"/>
                </a:lnTo>
                <a:lnTo>
                  <a:pt x="247142" y="221868"/>
                </a:lnTo>
                <a:lnTo>
                  <a:pt x="265175" y="172338"/>
                </a:lnTo>
                <a:lnTo>
                  <a:pt x="399518" y="172338"/>
                </a:lnTo>
                <a:lnTo>
                  <a:pt x="384769" y="135509"/>
                </a:lnTo>
                <a:lnTo>
                  <a:pt x="278764" y="135509"/>
                </a:lnTo>
                <a:lnTo>
                  <a:pt x="308229" y="54610"/>
                </a:lnTo>
                <a:lnTo>
                  <a:pt x="352372" y="54610"/>
                </a:lnTo>
                <a:lnTo>
                  <a:pt x="331977" y="3682"/>
                </a:lnTo>
                <a:close/>
              </a:path>
              <a:path w="603885" h="226060">
                <a:moveTo>
                  <a:pt x="399518" y="172338"/>
                </a:moveTo>
                <a:lnTo>
                  <a:pt x="352425" y="172338"/>
                </a:lnTo>
                <a:lnTo>
                  <a:pt x="371475" y="221868"/>
                </a:lnTo>
                <a:lnTo>
                  <a:pt x="419354" y="221868"/>
                </a:lnTo>
                <a:lnTo>
                  <a:pt x="399518" y="172338"/>
                </a:lnTo>
                <a:close/>
              </a:path>
              <a:path w="603885" h="226060">
                <a:moveTo>
                  <a:pt x="352372" y="54610"/>
                </a:moveTo>
                <a:lnTo>
                  <a:pt x="308229" y="54610"/>
                </a:lnTo>
                <a:lnTo>
                  <a:pt x="338200" y="135509"/>
                </a:lnTo>
                <a:lnTo>
                  <a:pt x="384769" y="135509"/>
                </a:lnTo>
                <a:lnTo>
                  <a:pt x="352372" y="54610"/>
                </a:lnTo>
                <a:close/>
              </a:path>
              <a:path w="603885" h="226060">
                <a:moveTo>
                  <a:pt x="599313" y="3682"/>
                </a:moveTo>
                <a:lnTo>
                  <a:pt x="437514" y="3682"/>
                </a:lnTo>
                <a:lnTo>
                  <a:pt x="437514" y="221868"/>
                </a:lnTo>
                <a:lnTo>
                  <a:pt x="603504" y="221868"/>
                </a:lnTo>
                <a:lnTo>
                  <a:pt x="603504" y="185038"/>
                </a:lnTo>
                <a:lnTo>
                  <a:pt x="481584" y="185038"/>
                </a:lnTo>
                <a:lnTo>
                  <a:pt x="481584" y="125729"/>
                </a:lnTo>
                <a:lnTo>
                  <a:pt x="591058" y="125729"/>
                </a:lnTo>
                <a:lnTo>
                  <a:pt x="591058" y="88900"/>
                </a:lnTo>
                <a:lnTo>
                  <a:pt x="481584" y="88900"/>
                </a:lnTo>
                <a:lnTo>
                  <a:pt x="481584" y="40639"/>
                </a:lnTo>
                <a:lnTo>
                  <a:pt x="599313" y="40639"/>
                </a:lnTo>
                <a:lnTo>
                  <a:pt x="599313" y="3682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962655" y="2061972"/>
            <a:ext cx="2263140" cy="35417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15121" y="3248405"/>
            <a:ext cx="1149350" cy="1150620"/>
          </a:xfrm>
          <a:custGeom>
            <a:avLst/>
            <a:gdLst/>
            <a:ahLst/>
            <a:cxnLst/>
            <a:rect l="l" t="t" r="r" b="b"/>
            <a:pathLst>
              <a:path w="1149350" h="1150620">
                <a:moveTo>
                  <a:pt x="574548" y="0"/>
                </a:moveTo>
                <a:lnTo>
                  <a:pt x="527418" y="1907"/>
                </a:lnTo>
                <a:lnTo>
                  <a:pt x="481339" y="7529"/>
                </a:lnTo>
                <a:lnTo>
                  <a:pt x="436458" y="16718"/>
                </a:lnTo>
                <a:lnTo>
                  <a:pt x="392923" y="29327"/>
                </a:lnTo>
                <a:lnTo>
                  <a:pt x="350883" y="45208"/>
                </a:lnTo>
                <a:lnTo>
                  <a:pt x="310484" y="64211"/>
                </a:lnTo>
                <a:lnTo>
                  <a:pt x="271874" y="86190"/>
                </a:lnTo>
                <a:lnTo>
                  <a:pt x="235201" y="110995"/>
                </a:lnTo>
                <a:lnTo>
                  <a:pt x="200614" y="138481"/>
                </a:lnTo>
                <a:lnTo>
                  <a:pt x="168259" y="168497"/>
                </a:lnTo>
                <a:lnTo>
                  <a:pt x="138284" y="200896"/>
                </a:lnTo>
                <a:lnTo>
                  <a:pt x="110837" y="235531"/>
                </a:lnTo>
                <a:lnTo>
                  <a:pt x="86066" y="272252"/>
                </a:lnTo>
                <a:lnTo>
                  <a:pt x="64118" y="310913"/>
                </a:lnTo>
                <a:lnTo>
                  <a:pt x="45142" y="351365"/>
                </a:lnTo>
                <a:lnTo>
                  <a:pt x="29285" y="393460"/>
                </a:lnTo>
                <a:lnTo>
                  <a:pt x="16694" y="437050"/>
                </a:lnTo>
                <a:lnTo>
                  <a:pt x="7518" y="481987"/>
                </a:lnTo>
                <a:lnTo>
                  <a:pt x="1904" y="528123"/>
                </a:lnTo>
                <a:lnTo>
                  <a:pt x="0" y="575310"/>
                </a:lnTo>
                <a:lnTo>
                  <a:pt x="1904" y="622496"/>
                </a:lnTo>
                <a:lnTo>
                  <a:pt x="7518" y="668632"/>
                </a:lnTo>
                <a:lnTo>
                  <a:pt x="16694" y="713569"/>
                </a:lnTo>
                <a:lnTo>
                  <a:pt x="29285" y="757159"/>
                </a:lnTo>
                <a:lnTo>
                  <a:pt x="45142" y="799254"/>
                </a:lnTo>
                <a:lnTo>
                  <a:pt x="64118" y="839706"/>
                </a:lnTo>
                <a:lnTo>
                  <a:pt x="86066" y="878367"/>
                </a:lnTo>
                <a:lnTo>
                  <a:pt x="110837" y="915088"/>
                </a:lnTo>
                <a:lnTo>
                  <a:pt x="138284" y="949723"/>
                </a:lnTo>
                <a:lnTo>
                  <a:pt x="168259" y="982122"/>
                </a:lnTo>
                <a:lnTo>
                  <a:pt x="200614" y="1012138"/>
                </a:lnTo>
                <a:lnTo>
                  <a:pt x="235201" y="1039624"/>
                </a:lnTo>
                <a:lnTo>
                  <a:pt x="271874" y="1064429"/>
                </a:lnTo>
                <a:lnTo>
                  <a:pt x="310484" y="1086408"/>
                </a:lnTo>
                <a:lnTo>
                  <a:pt x="350883" y="1105411"/>
                </a:lnTo>
                <a:lnTo>
                  <a:pt x="392923" y="1121292"/>
                </a:lnTo>
                <a:lnTo>
                  <a:pt x="436458" y="1133901"/>
                </a:lnTo>
                <a:lnTo>
                  <a:pt x="481339" y="1143090"/>
                </a:lnTo>
                <a:lnTo>
                  <a:pt x="527418" y="1148712"/>
                </a:lnTo>
                <a:lnTo>
                  <a:pt x="574548" y="1150620"/>
                </a:lnTo>
                <a:lnTo>
                  <a:pt x="621677" y="1148712"/>
                </a:lnTo>
                <a:lnTo>
                  <a:pt x="667756" y="1143090"/>
                </a:lnTo>
                <a:lnTo>
                  <a:pt x="712637" y="1133901"/>
                </a:lnTo>
                <a:lnTo>
                  <a:pt x="756172" y="1121292"/>
                </a:lnTo>
                <a:lnTo>
                  <a:pt x="798212" y="1105411"/>
                </a:lnTo>
                <a:lnTo>
                  <a:pt x="838611" y="1086408"/>
                </a:lnTo>
                <a:lnTo>
                  <a:pt x="877221" y="1064429"/>
                </a:lnTo>
                <a:lnTo>
                  <a:pt x="913894" y="1039624"/>
                </a:lnTo>
                <a:lnTo>
                  <a:pt x="948481" y="1012138"/>
                </a:lnTo>
                <a:lnTo>
                  <a:pt x="980836" y="982122"/>
                </a:lnTo>
                <a:lnTo>
                  <a:pt x="1010811" y="949723"/>
                </a:lnTo>
                <a:lnTo>
                  <a:pt x="1038258" y="915088"/>
                </a:lnTo>
                <a:lnTo>
                  <a:pt x="1063029" y="878367"/>
                </a:lnTo>
                <a:lnTo>
                  <a:pt x="1084977" y="839706"/>
                </a:lnTo>
                <a:lnTo>
                  <a:pt x="1103953" y="799254"/>
                </a:lnTo>
                <a:lnTo>
                  <a:pt x="1119810" y="757159"/>
                </a:lnTo>
                <a:lnTo>
                  <a:pt x="1132401" y="713569"/>
                </a:lnTo>
                <a:lnTo>
                  <a:pt x="1141577" y="668632"/>
                </a:lnTo>
                <a:lnTo>
                  <a:pt x="1147191" y="622496"/>
                </a:lnTo>
                <a:lnTo>
                  <a:pt x="1149096" y="575310"/>
                </a:lnTo>
                <a:lnTo>
                  <a:pt x="1147191" y="528123"/>
                </a:lnTo>
                <a:lnTo>
                  <a:pt x="1141577" y="481987"/>
                </a:lnTo>
                <a:lnTo>
                  <a:pt x="1132401" y="437050"/>
                </a:lnTo>
                <a:lnTo>
                  <a:pt x="1119810" y="393460"/>
                </a:lnTo>
                <a:lnTo>
                  <a:pt x="1103953" y="351365"/>
                </a:lnTo>
                <a:lnTo>
                  <a:pt x="1084977" y="310913"/>
                </a:lnTo>
                <a:lnTo>
                  <a:pt x="1063029" y="272252"/>
                </a:lnTo>
                <a:lnTo>
                  <a:pt x="1038258" y="235531"/>
                </a:lnTo>
                <a:lnTo>
                  <a:pt x="1010811" y="200896"/>
                </a:lnTo>
                <a:lnTo>
                  <a:pt x="980836" y="168497"/>
                </a:lnTo>
                <a:lnTo>
                  <a:pt x="948481" y="138481"/>
                </a:lnTo>
                <a:lnTo>
                  <a:pt x="913894" y="110995"/>
                </a:lnTo>
                <a:lnTo>
                  <a:pt x="877221" y="86190"/>
                </a:lnTo>
                <a:lnTo>
                  <a:pt x="838611" y="64211"/>
                </a:lnTo>
                <a:lnTo>
                  <a:pt x="798212" y="45208"/>
                </a:lnTo>
                <a:lnTo>
                  <a:pt x="756172" y="29327"/>
                </a:lnTo>
                <a:lnTo>
                  <a:pt x="712637" y="16718"/>
                </a:lnTo>
                <a:lnTo>
                  <a:pt x="667756" y="7529"/>
                </a:lnTo>
                <a:lnTo>
                  <a:pt x="621677" y="1907"/>
                </a:lnTo>
                <a:lnTo>
                  <a:pt x="574548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15121" y="3248405"/>
            <a:ext cx="1149350" cy="1150620"/>
          </a:xfrm>
          <a:custGeom>
            <a:avLst/>
            <a:gdLst/>
            <a:ahLst/>
            <a:cxnLst/>
            <a:rect l="l" t="t" r="r" b="b"/>
            <a:pathLst>
              <a:path w="1149350" h="1150620">
                <a:moveTo>
                  <a:pt x="0" y="575310"/>
                </a:moveTo>
                <a:lnTo>
                  <a:pt x="1904" y="528123"/>
                </a:lnTo>
                <a:lnTo>
                  <a:pt x="7518" y="481987"/>
                </a:lnTo>
                <a:lnTo>
                  <a:pt x="16694" y="437050"/>
                </a:lnTo>
                <a:lnTo>
                  <a:pt x="29285" y="393460"/>
                </a:lnTo>
                <a:lnTo>
                  <a:pt x="45142" y="351365"/>
                </a:lnTo>
                <a:lnTo>
                  <a:pt x="64118" y="310913"/>
                </a:lnTo>
                <a:lnTo>
                  <a:pt x="86066" y="272252"/>
                </a:lnTo>
                <a:lnTo>
                  <a:pt x="110837" y="235531"/>
                </a:lnTo>
                <a:lnTo>
                  <a:pt x="138284" y="200896"/>
                </a:lnTo>
                <a:lnTo>
                  <a:pt x="168259" y="168497"/>
                </a:lnTo>
                <a:lnTo>
                  <a:pt x="200614" y="138481"/>
                </a:lnTo>
                <a:lnTo>
                  <a:pt x="235201" y="110995"/>
                </a:lnTo>
                <a:lnTo>
                  <a:pt x="271874" y="86190"/>
                </a:lnTo>
                <a:lnTo>
                  <a:pt x="310484" y="64211"/>
                </a:lnTo>
                <a:lnTo>
                  <a:pt x="350883" y="45208"/>
                </a:lnTo>
                <a:lnTo>
                  <a:pt x="392923" y="29327"/>
                </a:lnTo>
                <a:lnTo>
                  <a:pt x="436458" y="16718"/>
                </a:lnTo>
                <a:lnTo>
                  <a:pt x="481339" y="7529"/>
                </a:lnTo>
                <a:lnTo>
                  <a:pt x="527418" y="1907"/>
                </a:lnTo>
                <a:lnTo>
                  <a:pt x="574548" y="0"/>
                </a:lnTo>
                <a:lnTo>
                  <a:pt x="621677" y="1907"/>
                </a:lnTo>
                <a:lnTo>
                  <a:pt x="667756" y="7529"/>
                </a:lnTo>
                <a:lnTo>
                  <a:pt x="712637" y="16718"/>
                </a:lnTo>
                <a:lnTo>
                  <a:pt x="756172" y="29327"/>
                </a:lnTo>
                <a:lnTo>
                  <a:pt x="798212" y="45208"/>
                </a:lnTo>
                <a:lnTo>
                  <a:pt x="838611" y="64211"/>
                </a:lnTo>
                <a:lnTo>
                  <a:pt x="877221" y="86190"/>
                </a:lnTo>
                <a:lnTo>
                  <a:pt x="913894" y="110995"/>
                </a:lnTo>
                <a:lnTo>
                  <a:pt x="948481" y="138481"/>
                </a:lnTo>
                <a:lnTo>
                  <a:pt x="980836" y="168497"/>
                </a:lnTo>
                <a:lnTo>
                  <a:pt x="1010811" y="200896"/>
                </a:lnTo>
                <a:lnTo>
                  <a:pt x="1038258" y="235531"/>
                </a:lnTo>
                <a:lnTo>
                  <a:pt x="1063029" y="272252"/>
                </a:lnTo>
                <a:lnTo>
                  <a:pt x="1084977" y="310913"/>
                </a:lnTo>
                <a:lnTo>
                  <a:pt x="1103953" y="351365"/>
                </a:lnTo>
                <a:lnTo>
                  <a:pt x="1119810" y="393460"/>
                </a:lnTo>
                <a:lnTo>
                  <a:pt x="1132401" y="437050"/>
                </a:lnTo>
                <a:lnTo>
                  <a:pt x="1141577" y="481987"/>
                </a:lnTo>
                <a:lnTo>
                  <a:pt x="1147191" y="528123"/>
                </a:lnTo>
                <a:lnTo>
                  <a:pt x="1149096" y="575310"/>
                </a:lnTo>
                <a:lnTo>
                  <a:pt x="1147191" y="622496"/>
                </a:lnTo>
                <a:lnTo>
                  <a:pt x="1141577" y="668632"/>
                </a:lnTo>
                <a:lnTo>
                  <a:pt x="1132401" y="713569"/>
                </a:lnTo>
                <a:lnTo>
                  <a:pt x="1119810" y="757159"/>
                </a:lnTo>
                <a:lnTo>
                  <a:pt x="1103953" y="799254"/>
                </a:lnTo>
                <a:lnTo>
                  <a:pt x="1084977" y="839706"/>
                </a:lnTo>
                <a:lnTo>
                  <a:pt x="1063029" y="878367"/>
                </a:lnTo>
                <a:lnTo>
                  <a:pt x="1038258" y="915088"/>
                </a:lnTo>
                <a:lnTo>
                  <a:pt x="1010811" y="949723"/>
                </a:lnTo>
                <a:lnTo>
                  <a:pt x="980836" y="982122"/>
                </a:lnTo>
                <a:lnTo>
                  <a:pt x="948481" y="1012138"/>
                </a:lnTo>
                <a:lnTo>
                  <a:pt x="913894" y="1039624"/>
                </a:lnTo>
                <a:lnTo>
                  <a:pt x="877221" y="1064429"/>
                </a:lnTo>
                <a:lnTo>
                  <a:pt x="838611" y="1086408"/>
                </a:lnTo>
                <a:lnTo>
                  <a:pt x="798212" y="1105411"/>
                </a:lnTo>
                <a:lnTo>
                  <a:pt x="756172" y="1121292"/>
                </a:lnTo>
                <a:lnTo>
                  <a:pt x="712637" y="1133901"/>
                </a:lnTo>
                <a:lnTo>
                  <a:pt x="667756" y="1143090"/>
                </a:lnTo>
                <a:lnTo>
                  <a:pt x="621677" y="1148712"/>
                </a:lnTo>
                <a:lnTo>
                  <a:pt x="574548" y="1150620"/>
                </a:lnTo>
                <a:lnTo>
                  <a:pt x="527418" y="1148712"/>
                </a:lnTo>
                <a:lnTo>
                  <a:pt x="481339" y="1143090"/>
                </a:lnTo>
                <a:lnTo>
                  <a:pt x="436458" y="1133901"/>
                </a:lnTo>
                <a:lnTo>
                  <a:pt x="392923" y="1121292"/>
                </a:lnTo>
                <a:lnTo>
                  <a:pt x="350883" y="1105411"/>
                </a:lnTo>
                <a:lnTo>
                  <a:pt x="310484" y="1086408"/>
                </a:lnTo>
                <a:lnTo>
                  <a:pt x="271874" y="1064429"/>
                </a:lnTo>
                <a:lnTo>
                  <a:pt x="235201" y="1039624"/>
                </a:lnTo>
                <a:lnTo>
                  <a:pt x="200614" y="1012138"/>
                </a:lnTo>
                <a:lnTo>
                  <a:pt x="168259" y="982122"/>
                </a:lnTo>
                <a:lnTo>
                  <a:pt x="138284" y="949723"/>
                </a:lnTo>
                <a:lnTo>
                  <a:pt x="110837" y="915088"/>
                </a:lnTo>
                <a:lnTo>
                  <a:pt x="86066" y="878367"/>
                </a:lnTo>
                <a:lnTo>
                  <a:pt x="64118" y="839706"/>
                </a:lnTo>
                <a:lnTo>
                  <a:pt x="45142" y="799254"/>
                </a:lnTo>
                <a:lnTo>
                  <a:pt x="29285" y="757159"/>
                </a:lnTo>
                <a:lnTo>
                  <a:pt x="16694" y="713569"/>
                </a:lnTo>
                <a:lnTo>
                  <a:pt x="7518" y="668632"/>
                </a:lnTo>
                <a:lnTo>
                  <a:pt x="1904" y="622496"/>
                </a:lnTo>
                <a:lnTo>
                  <a:pt x="0" y="57531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587993" y="3721100"/>
            <a:ext cx="421640" cy="222250"/>
          </a:xfrm>
          <a:custGeom>
            <a:avLst/>
            <a:gdLst/>
            <a:ahLst/>
            <a:cxnLst/>
            <a:rect l="l" t="t" r="r" b="b"/>
            <a:pathLst>
              <a:path w="421640" h="222250">
                <a:moveTo>
                  <a:pt x="44069" y="0"/>
                </a:moveTo>
                <a:lnTo>
                  <a:pt x="0" y="0"/>
                </a:lnTo>
                <a:lnTo>
                  <a:pt x="0" y="218186"/>
                </a:lnTo>
                <a:lnTo>
                  <a:pt x="44069" y="218186"/>
                </a:lnTo>
                <a:lnTo>
                  <a:pt x="44069" y="0"/>
                </a:lnTo>
                <a:close/>
              </a:path>
              <a:path w="421640" h="222250">
                <a:moveTo>
                  <a:pt x="153542" y="56514"/>
                </a:moveTo>
                <a:lnTo>
                  <a:pt x="111505" y="66801"/>
                </a:lnTo>
                <a:lnTo>
                  <a:pt x="82423" y="96519"/>
                </a:lnTo>
                <a:lnTo>
                  <a:pt x="72135" y="136906"/>
                </a:lnTo>
                <a:lnTo>
                  <a:pt x="72778" y="150004"/>
                </a:lnTo>
                <a:lnTo>
                  <a:pt x="88159" y="192067"/>
                </a:lnTo>
                <a:lnTo>
                  <a:pt x="122420" y="216223"/>
                </a:lnTo>
                <a:lnTo>
                  <a:pt x="153924" y="221742"/>
                </a:lnTo>
                <a:lnTo>
                  <a:pt x="170709" y="220265"/>
                </a:lnTo>
                <a:lnTo>
                  <a:pt x="186007" y="215836"/>
                </a:lnTo>
                <a:lnTo>
                  <a:pt x="199804" y="208454"/>
                </a:lnTo>
                <a:lnTo>
                  <a:pt x="212089" y="198119"/>
                </a:lnTo>
                <a:lnTo>
                  <a:pt x="220511" y="187706"/>
                </a:lnTo>
                <a:lnTo>
                  <a:pt x="153797" y="187706"/>
                </a:lnTo>
                <a:lnTo>
                  <a:pt x="145919" y="186920"/>
                </a:lnTo>
                <a:lnTo>
                  <a:pt x="117840" y="159924"/>
                </a:lnTo>
                <a:lnTo>
                  <a:pt x="115061" y="139192"/>
                </a:lnTo>
                <a:lnTo>
                  <a:pt x="115754" y="128091"/>
                </a:lnTo>
                <a:lnTo>
                  <a:pt x="138683" y="93757"/>
                </a:lnTo>
                <a:lnTo>
                  <a:pt x="153797" y="90677"/>
                </a:lnTo>
                <a:lnTo>
                  <a:pt x="221125" y="90677"/>
                </a:lnTo>
                <a:lnTo>
                  <a:pt x="212344" y="79882"/>
                </a:lnTo>
                <a:lnTo>
                  <a:pt x="200102" y="69641"/>
                </a:lnTo>
                <a:lnTo>
                  <a:pt x="186229" y="62341"/>
                </a:lnTo>
                <a:lnTo>
                  <a:pt x="170713" y="57969"/>
                </a:lnTo>
                <a:lnTo>
                  <a:pt x="153542" y="56514"/>
                </a:lnTo>
                <a:close/>
              </a:path>
              <a:path w="421640" h="222250">
                <a:moveTo>
                  <a:pt x="221125" y="90677"/>
                </a:moveTo>
                <a:lnTo>
                  <a:pt x="153797" y="90677"/>
                </a:lnTo>
                <a:lnTo>
                  <a:pt x="161601" y="91443"/>
                </a:lnTo>
                <a:lnTo>
                  <a:pt x="168798" y="93757"/>
                </a:lnTo>
                <a:lnTo>
                  <a:pt x="191587" y="127877"/>
                </a:lnTo>
                <a:lnTo>
                  <a:pt x="192254" y="139192"/>
                </a:lnTo>
                <a:lnTo>
                  <a:pt x="191588" y="150004"/>
                </a:lnTo>
                <a:lnTo>
                  <a:pt x="168798" y="184562"/>
                </a:lnTo>
                <a:lnTo>
                  <a:pt x="153797" y="187706"/>
                </a:lnTo>
                <a:lnTo>
                  <a:pt x="220511" y="187706"/>
                </a:lnTo>
                <a:lnTo>
                  <a:pt x="222257" y="185547"/>
                </a:lnTo>
                <a:lnTo>
                  <a:pt x="229520" y="171450"/>
                </a:lnTo>
                <a:lnTo>
                  <a:pt x="233878" y="155829"/>
                </a:lnTo>
                <a:lnTo>
                  <a:pt x="235330" y="138683"/>
                </a:lnTo>
                <a:lnTo>
                  <a:pt x="233900" y="121656"/>
                </a:lnTo>
                <a:lnTo>
                  <a:pt x="229600" y="106187"/>
                </a:lnTo>
                <a:lnTo>
                  <a:pt x="222418" y="92267"/>
                </a:lnTo>
                <a:lnTo>
                  <a:pt x="221125" y="90677"/>
                </a:lnTo>
                <a:close/>
              </a:path>
              <a:path w="421640" h="222250">
                <a:moveTo>
                  <a:pt x="356615" y="36956"/>
                </a:moveTo>
                <a:lnTo>
                  <a:pt x="312674" y="36956"/>
                </a:lnTo>
                <a:lnTo>
                  <a:pt x="312674" y="218186"/>
                </a:lnTo>
                <a:lnTo>
                  <a:pt x="356615" y="218186"/>
                </a:lnTo>
                <a:lnTo>
                  <a:pt x="356615" y="36956"/>
                </a:lnTo>
                <a:close/>
              </a:path>
              <a:path w="421640" h="222250">
                <a:moveTo>
                  <a:pt x="421258" y="0"/>
                </a:moveTo>
                <a:lnTo>
                  <a:pt x="247903" y="0"/>
                </a:lnTo>
                <a:lnTo>
                  <a:pt x="247903" y="36956"/>
                </a:lnTo>
                <a:lnTo>
                  <a:pt x="421258" y="36956"/>
                </a:lnTo>
                <a:lnTo>
                  <a:pt x="421258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99938" y="4658105"/>
            <a:ext cx="1149350" cy="1149350"/>
          </a:xfrm>
          <a:custGeom>
            <a:avLst/>
            <a:gdLst/>
            <a:ahLst/>
            <a:cxnLst/>
            <a:rect l="l" t="t" r="r" b="b"/>
            <a:pathLst>
              <a:path w="1149350" h="1149350">
                <a:moveTo>
                  <a:pt x="574548" y="0"/>
                </a:moveTo>
                <a:lnTo>
                  <a:pt x="527418" y="1904"/>
                </a:lnTo>
                <a:lnTo>
                  <a:pt x="481339" y="7518"/>
                </a:lnTo>
                <a:lnTo>
                  <a:pt x="436458" y="16694"/>
                </a:lnTo>
                <a:lnTo>
                  <a:pt x="392923" y="29285"/>
                </a:lnTo>
                <a:lnTo>
                  <a:pt x="350883" y="45142"/>
                </a:lnTo>
                <a:lnTo>
                  <a:pt x="310484" y="64118"/>
                </a:lnTo>
                <a:lnTo>
                  <a:pt x="271874" y="86066"/>
                </a:lnTo>
                <a:lnTo>
                  <a:pt x="235201" y="110837"/>
                </a:lnTo>
                <a:lnTo>
                  <a:pt x="200614" y="138284"/>
                </a:lnTo>
                <a:lnTo>
                  <a:pt x="168259" y="168259"/>
                </a:lnTo>
                <a:lnTo>
                  <a:pt x="138284" y="200614"/>
                </a:lnTo>
                <a:lnTo>
                  <a:pt x="110837" y="235201"/>
                </a:lnTo>
                <a:lnTo>
                  <a:pt x="86066" y="271874"/>
                </a:lnTo>
                <a:lnTo>
                  <a:pt x="64118" y="310484"/>
                </a:lnTo>
                <a:lnTo>
                  <a:pt x="45142" y="350883"/>
                </a:lnTo>
                <a:lnTo>
                  <a:pt x="29285" y="392923"/>
                </a:lnTo>
                <a:lnTo>
                  <a:pt x="16694" y="436458"/>
                </a:lnTo>
                <a:lnTo>
                  <a:pt x="7518" y="481339"/>
                </a:lnTo>
                <a:lnTo>
                  <a:pt x="1904" y="527418"/>
                </a:lnTo>
                <a:lnTo>
                  <a:pt x="0" y="574548"/>
                </a:lnTo>
                <a:lnTo>
                  <a:pt x="1904" y="621677"/>
                </a:lnTo>
                <a:lnTo>
                  <a:pt x="7518" y="667756"/>
                </a:lnTo>
                <a:lnTo>
                  <a:pt x="16694" y="712637"/>
                </a:lnTo>
                <a:lnTo>
                  <a:pt x="29285" y="756172"/>
                </a:lnTo>
                <a:lnTo>
                  <a:pt x="45142" y="798212"/>
                </a:lnTo>
                <a:lnTo>
                  <a:pt x="64118" y="838611"/>
                </a:lnTo>
                <a:lnTo>
                  <a:pt x="86066" y="877221"/>
                </a:lnTo>
                <a:lnTo>
                  <a:pt x="110837" y="913894"/>
                </a:lnTo>
                <a:lnTo>
                  <a:pt x="138284" y="948481"/>
                </a:lnTo>
                <a:lnTo>
                  <a:pt x="168259" y="980836"/>
                </a:lnTo>
                <a:lnTo>
                  <a:pt x="200614" y="1010811"/>
                </a:lnTo>
                <a:lnTo>
                  <a:pt x="235201" y="1038258"/>
                </a:lnTo>
                <a:lnTo>
                  <a:pt x="271874" y="1063029"/>
                </a:lnTo>
                <a:lnTo>
                  <a:pt x="310484" y="1084977"/>
                </a:lnTo>
                <a:lnTo>
                  <a:pt x="350883" y="1103953"/>
                </a:lnTo>
                <a:lnTo>
                  <a:pt x="392923" y="1119810"/>
                </a:lnTo>
                <a:lnTo>
                  <a:pt x="436458" y="1132401"/>
                </a:lnTo>
                <a:lnTo>
                  <a:pt x="481339" y="1141577"/>
                </a:lnTo>
                <a:lnTo>
                  <a:pt x="527418" y="1147191"/>
                </a:lnTo>
                <a:lnTo>
                  <a:pt x="574548" y="1149096"/>
                </a:lnTo>
                <a:lnTo>
                  <a:pt x="621677" y="1147191"/>
                </a:lnTo>
                <a:lnTo>
                  <a:pt x="667756" y="1141577"/>
                </a:lnTo>
                <a:lnTo>
                  <a:pt x="712637" y="1132401"/>
                </a:lnTo>
                <a:lnTo>
                  <a:pt x="756172" y="1119810"/>
                </a:lnTo>
                <a:lnTo>
                  <a:pt x="798212" y="1103953"/>
                </a:lnTo>
                <a:lnTo>
                  <a:pt x="838611" y="1084977"/>
                </a:lnTo>
                <a:lnTo>
                  <a:pt x="877221" y="1063029"/>
                </a:lnTo>
                <a:lnTo>
                  <a:pt x="913894" y="1038258"/>
                </a:lnTo>
                <a:lnTo>
                  <a:pt x="948481" y="1010811"/>
                </a:lnTo>
                <a:lnTo>
                  <a:pt x="980836" y="980836"/>
                </a:lnTo>
                <a:lnTo>
                  <a:pt x="1010811" y="948481"/>
                </a:lnTo>
                <a:lnTo>
                  <a:pt x="1038258" y="913894"/>
                </a:lnTo>
                <a:lnTo>
                  <a:pt x="1063029" y="877221"/>
                </a:lnTo>
                <a:lnTo>
                  <a:pt x="1084977" y="838611"/>
                </a:lnTo>
                <a:lnTo>
                  <a:pt x="1103953" y="798212"/>
                </a:lnTo>
                <a:lnTo>
                  <a:pt x="1119810" y="756172"/>
                </a:lnTo>
                <a:lnTo>
                  <a:pt x="1132401" y="712637"/>
                </a:lnTo>
                <a:lnTo>
                  <a:pt x="1141577" y="667756"/>
                </a:lnTo>
                <a:lnTo>
                  <a:pt x="1147191" y="621677"/>
                </a:lnTo>
                <a:lnTo>
                  <a:pt x="1149095" y="574548"/>
                </a:lnTo>
                <a:lnTo>
                  <a:pt x="1147191" y="527418"/>
                </a:lnTo>
                <a:lnTo>
                  <a:pt x="1141577" y="481339"/>
                </a:lnTo>
                <a:lnTo>
                  <a:pt x="1132401" y="436458"/>
                </a:lnTo>
                <a:lnTo>
                  <a:pt x="1119810" y="392923"/>
                </a:lnTo>
                <a:lnTo>
                  <a:pt x="1103953" y="350883"/>
                </a:lnTo>
                <a:lnTo>
                  <a:pt x="1084977" y="310484"/>
                </a:lnTo>
                <a:lnTo>
                  <a:pt x="1063029" y="271874"/>
                </a:lnTo>
                <a:lnTo>
                  <a:pt x="1038258" y="235201"/>
                </a:lnTo>
                <a:lnTo>
                  <a:pt x="1010811" y="200614"/>
                </a:lnTo>
                <a:lnTo>
                  <a:pt x="980836" y="168259"/>
                </a:lnTo>
                <a:lnTo>
                  <a:pt x="948481" y="138284"/>
                </a:lnTo>
                <a:lnTo>
                  <a:pt x="913894" y="110837"/>
                </a:lnTo>
                <a:lnTo>
                  <a:pt x="877221" y="86066"/>
                </a:lnTo>
                <a:lnTo>
                  <a:pt x="838611" y="64118"/>
                </a:lnTo>
                <a:lnTo>
                  <a:pt x="798212" y="45142"/>
                </a:lnTo>
                <a:lnTo>
                  <a:pt x="756172" y="29285"/>
                </a:lnTo>
                <a:lnTo>
                  <a:pt x="712637" y="16694"/>
                </a:lnTo>
                <a:lnTo>
                  <a:pt x="667756" y="7518"/>
                </a:lnTo>
                <a:lnTo>
                  <a:pt x="621677" y="1904"/>
                </a:lnTo>
                <a:lnTo>
                  <a:pt x="574548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99938" y="4658105"/>
            <a:ext cx="1149350" cy="1149350"/>
          </a:xfrm>
          <a:custGeom>
            <a:avLst/>
            <a:gdLst/>
            <a:ahLst/>
            <a:cxnLst/>
            <a:rect l="l" t="t" r="r" b="b"/>
            <a:pathLst>
              <a:path w="1149350" h="1149350">
                <a:moveTo>
                  <a:pt x="0" y="574548"/>
                </a:moveTo>
                <a:lnTo>
                  <a:pt x="1904" y="527418"/>
                </a:lnTo>
                <a:lnTo>
                  <a:pt x="7518" y="481339"/>
                </a:lnTo>
                <a:lnTo>
                  <a:pt x="16694" y="436458"/>
                </a:lnTo>
                <a:lnTo>
                  <a:pt x="29285" y="392923"/>
                </a:lnTo>
                <a:lnTo>
                  <a:pt x="45142" y="350883"/>
                </a:lnTo>
                <a:lnTo>
                  <a:pt x="64118" y="310484"/>
                </a:lnTo>
                <a:lnTo>
                  <a:pt x="86066" y="271874"/>
                </a:lnTo>
                <a:lnTo>
                  <a:pt x="110837" y="235201"/>
                </a:lnTo>
                <a:lnTo>
                  <a:pt x="138284" y="200614"/>
                </a:lnTo>
                <a:lnTo>
                  <a:pt x="168259" y="168259"/>
                </a:lnTo>
                <a:lnTo>
                  <a:pt x="200614" y="138284"/>
                </a:lnTo>
                <a:lnTo>
                  <a:pt x="235201" y="110837"/>
                </a:lnTo>
                <a:lnTo>
                  <a:pt x="271874" y="86066"/>
                </a:lnTo>
                <a:lnTo>
                  <a:pt x="310484" y="64118"/>
                </a:lnTo>
                <a:lnTo>
                  <a:pt x="350883" y="45142"/>
                </a:lnTo>
                <a:lnTo>
                  <a:pt x="392923" y="29285"/>
                </a:lnTo>
                <a:lnTo>
                  <a:pt x="436458" y="16694"/>
                </a:lnTo>
                <a:lnTo>
                  <a:pt x="481339" y="7518"/>
                </a:lnTo>
                <a:lnTo>
                  <a:pt x="527418" y="1904"/>
                </a:lnTo>
                <a:lnTo>
                  <a:pt x="574548" y="0"/>
                </a:lnTo>
                <a:lnTo>
                  <a:pt x="621677" y="1904"/>
                </a:lnTo>
                <a:lnTo>
                  <a:pt x="667756" y="7518"/>
                </a:lnTo>
                <a:lnTo>
                  <a:pt x="712637" y="16694"/>
                </a:lnTo>
                <a:lnTo>
                  <a:pt x="756172" y="29285"/>
                </a:lnTo>
                <a:lnTo>
                  <a:pt x="798212" y="45142"/>
                </a:lnTo>
                <a:lnTo>
                  <a:pt x="838611" y="64118"/>
                </a:lnTo>
                <a:lnTo>
                  <a:pt x="877221" y="86066"/>
                </a:lnTo>
                <a:lnTo>
                  <a:pt x="913894" y="110837"/>
                </a:lnTo>
                <a:lnTo>
                  <a:pt x="948481" y="138284"/>
                </a:lnTo>
                <a:lnTo>
                  <a:pt x="980836" y="168259"/>
                </a:lnTo>
                <a:lnTo>
                  <a:pt x="1010811" y="200614"/>
                </a:lnTo>
                <a:lnTo>
                  <a:pt x="1038258" y="235201"/>
                </a:lnTo>
                <a:lnTo>
                  <a:pt x="1063029" y="271874"/>
                </a:lnTo>
                <a:lnTo>
                  <a:pt x="1084977" y="310484"/>
                </a:lnTo>
                <a:lnTo>
                  <a:pt x="1103953" y="350883"/>
                </a:lnTo>
                <a:lnTo>
                  <a:pt x="1119810" y="392923"/>
                </a:lnTo>
                <a:lnTo>
                  <a:pt x="1132401" y="436458"/>
                </a:lnTo>
                <a:lnTo>
                  <a:pt x="1141577" y="481339"/>
                </a:lnTo>
                <a:lnTo>
                  <a:pt x="1147191" y="527418"/>
                </a:lnTo>
                <a:lnTo>
                  <a:pt x="1149095" y="574548"/>
                </a:lnTo>
                <a:lnTo>
                  <a:pt x="1147191" y="621677"/>
                </a:lnTo>
                <a:lnTo>
                  <a:pt x="1141577" y="667756"/>
                </a:lnTo>
                <a:lnTo>
                  <a:pt x="1132401" y="712637"/>
                </a:lnTo>
                <a:lnTo>
                  <a:pt x="1119810" y="756172"/>
                </a:lnTo>
                <a:lnTo>
                  <a:pt x="1103953" y="798212"/>
                </a:lnTo>
                <a:lnTo>
                  <a:pt x="1084977" y="838611"/>
                </a:lnTo>
                <a:lnTo>
                  <a:pt x="1063029" y="877221"/>
                </a:lnTo>
                <a:lnTo>
                  <a:pt x="1038258" y="913894"/>
                </a:lnTo>
                <a:lnTo>
                  <a:pt x="1010811" y="948481"/>
                </a:lnTo>
                <a:lnTo>
                  <a:pt x="980836" y="980836"/>
                </a:lnTo>
                <a:lnTo>
                  <a:pt x="948481" y="1010811"/>
                </a:lnTo>
                <a:lnTo>
                  <a:pt x="913894" y="1038258"/>
                </a:lnTo>
                <a:lnTo>
                  <a:pt x="877221" y="1063029"/>
                </a:lnTo>
                <a:lnTo>
                  <a:pt x="838611" y="1084977"/>
                </a:lnTo>
                <a:lnTo>
                  <a:pt x="798212" y="1103953"/>
                </a:lnTo>
                <a:lnTo>
                  <a:pt x="756172" y="1119810"/>
                </a:lnTo>
                <a:lnTo>
                  <a:pt x="712637" y="1132401"/>
                </a:lnTo>
                <a:lnTo>
                  <a:pt x="667756" y="1141577"/>
                </a:lnTo>
                <a:lnTo>
                  <a:pt x="621677" y="1147191"/>
                </a:lnTo>
                <a:lnTo>
                  <a:pt x="574548" y="1149096"/>
                </a:lnTo>
                <a:lnTo>
                  <a:pt x="527418" y="1147191"/>
                </a:lnTo>
                <a:lnTo>
                  <a:pt x="481339" y="1141577"/>
                </a:lnTo>
                <a:lnTo>
                  <a:pt x="436458" y="1132401"/>
                </a:lnTo>
                <a:lnTo>
                  <a:pt x="392923" y="1119810"/>
                </a:lnTo>
                <a:lnTo>
                  <a:pt x="350883" y="1103953"/>
                </a:lnTo>
                <a:lnTo>
                  <a:pt x="310484" y="1084977"/>
                </a:lnTo>
                <a:lnTo>
                  <a:pt x="271874" y="1063029"/>
                </a:lnTo>
                <a:lnTo>
                  <a:pt x="235201" y="1038258"/>
                </a:lnTo>
                <a:lnTo>
                  <a:pt x="200614" y="1010811"/>
                </a:lnTo>
                <a:lnTo>
                  <a:pt x="168259" y="980836"/>
                </a:lnTo>
                <a:lnTo>
                  <a:pt x="138284" y="948481"/>
                </a:lnTo>
                <a:lnTo>
                  <a:pt x="110837" y="913894"/>
                </a:lnTo>
                <a:lnTo>
                  <a:pt x="86066" y="877221"/>
                </a:lnTo>
                <a:lnTo>
                  <a:pt x="64118" y="838611"/>
                </a:lnTo>
                <a:lnTo>
                  <a:pt x="45142" y="798212"/>
                </a:lnTo>
                <a:lnTo>
                  <a:pt x="29285" y="756172"/>
                </a:lnTo>
                <a:lnTo>
                  <a:pt x="16694" y="712637"/>
                </a:lnTo>
                <a:lnTo>
                  <a:pt x="7518" y="667756"/>
                </a:lnTo>
                <a:lnTo>
                  <a:pt x="1904" y="621677"/>
                </a:lnTo>
                <a:lnTo>
                  <a:pt x="0" y="57454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49620" y="5126101"/>
            <a:ext cx="647700" cy="226060"/>
          </a:xfrm>
          <a:custGeom>
            <a:avLst/>
            <a:gdLst/>
            <a:ahLst/>
            <a:cxnLst/>
            <a:rect l="l" t="t" r="r" b="b"/>
            <a:pathLst>
              <a:path w="647700" h="226060">
                <a:moveTo>
                  <a:pt x="102107" y="0"/>
                </a:moveTo>
                <a:lnTo>
                  <a:pt x="60658" y="7524"/>
                </a:lnTo>
                <a:lnTo>
                  <a:pt x="28066" y="30099"/>
                </a:lnTo>
                <a:lnTo>
                  <a:pt x="7032" y="66293"/>
                </a:lnTo>
                <a:lnTo>
                  <a:pt x="0" y="114681"/>
                </a:lnTo>
                <a:lnTo>
                  <a:pt x="1740" y="139114"/>
                </a:lnTo>
                <a:lnTo>
                  <a:pt x="15698" y="179742"/>
                </a:lnTo>
                <a:lnTo>
                  <a:pt x="42916" y="208942"/>
                </a:lnTo>
                <a:lnTo>
                  <a:pt x="78678" y="223714"/>
                </a:lnTo>
                <a:lnTo>
                  <a:pt x="99440" y="225552"/>
                </a:lnTo>
                <a:lnTo>
                  <a:pt x="116205" y="224478"/>
                </a:lnTo>
                <a:lnTo>
                  <a:pt x="157352" y="208280"/>
                </a:lnTo>
                <a:lnTo>
                  <a:pt x="175768" y="187960"/>
                </a:lnTo>
                <a:lnTo>
                  <a:pt x="98932" y="187960"/>
                </a:lnTo>
                <a:lnTo>
                  <a:pt x="87596" y="186864"/>
                </a:lnTo>
                <a:lnTo>
                  <a:pt x="53750" y="160172"/>
                </a:lnTo>
                <a:lnTo>
                  <a:pt x="45338" y="111506"/>
                </a:lnTo>
                <a:lnTo>
                  <a:pt x="46289" y="93337"/>
                </a:lnTo>
                <a:lnTo>
                  <a:pt x="60451" y="55118"/>
                </a:lnTo>
                <a:lnTo>
                  <a:pt x="99821" y="37592"/>
                </a:lnTo>
                <a:lnTo>
                  <a:pt x="178136" y="37592"/>
                </a:lnTo>
                <a:lnTo>
                  <a:pt x="174107" y="31412"/>
                </a:lnTo>
                <a:lnTo>
                  <a:pt x="167131" y="23622"/>
                </a:lnTo>
                <a:lnTo>
                  <a:pt x="153703" y="13287"/>
                </a:lnTo>
                <a:lnTo>
                  <a:pt x="138382" y="5905"/>
                </a:lnTo>
                <a:lnTo>
                  <a:pt x="121179" y="1476"/>
                </a:lnTo>
                <a:lnTo>
                  <a:pt x="102107" y="0"/>
                </a:lnTo>
                <a:close/>
              </a:path>
              <a:path w="647700" h="226060">
                <a:moveTo>
                  <a:pt x="147319" y="141732"/>
                </a:moveTo>
                <a:lnTo>
                  <a:pt x="129158" y="176784"/>
                </a:lnTo>
                <a:lnTo>
                  <a:pt x="98932" y="187960"/>
                </a:lnTo>
                <a:lnTo>
                  <a:pt x="175768" y="187960"/>
                </a:lnTo>
                <a:lnTo>
                  <a:pt x="176958" y="186356"/>
                </a:lnTo>
                <a:lnTo>
                  <a:pt x="184302" y="171936"/>
                </a:lnTo>
                <a:lnTo>
                  <a:pt x="189991" y="155194"/>
                </a:lnTo>
                <a:lnTo>
                  <a:pt x="147319" y="141732"/>
                </a:lnTo>
                <a:close/>
              </a:path>
              <a:path w="647700" h="226060">
                <a:moveTo>
                  <a:pt x="178136" y="37592"/>
                </a:moveTo>
                <a:lnTo>
                  <a:pt x="99821" y="37592"/>
                </a:lnTo>
                <a:lnTo>
                  <a:pt x="108271" y="38211"/>
                </a:lnTo>
                <a:lnTo>
                  <a:pt x="116077" y="40068"/>
                </a:lnTo>
                <a:lnTo>
                  <a:pt x="145795" y="74294"/>
                </a:lnTo>
                <a:lnTo>
                  <a:pt x="189483" y="63881"/>
                </a:lnTo>
                <a:lnTo>
                  <a:pt x="185294" y="51518"/>
                </a:lnTo>
                <a:lnTo>
                  <a:pt x="180165" y="40703"/>
                </a:lnTo>
                <a:lnTo>
                  <a:pt x="178136" y="37592"/>
                </a:lnTo>
                <a:close/>
              </a:path>
              <a:path w="647700" h="226060">
                <a:moveTo>
                  <a:pt x="331977" y="3682"/>
                </a:moveTo>
                <a:lnTo>
                  <a:pt x="285368" y="3682"/>
                </a:lnTo>
                <a:lnTo>
                  <a:pt x="200405" y="221869"/>
                </a:lnTo>
                <a:lnTo>
                  <a:pt x="247141" y="221869"/>
                </a:lnTo>
                <a:lnTo>
                  <a:pt x="265175" y="172339"/>
                </a:lnTo>
                <a:lnTo>
                  <a:pt x="399518" y="172339"/>
                </a:lnTo>
                <a:lnTo>
                  <a:pt x="384769" y="135509"/>
                </a:lnTo>
                <a:lnTo>
                  <a:pt x="278764" y="135509"/>
                </a:lnTo>
                <a:lnTo>
                  <a:pt x="308228" y="54610"/>
                </a:lnTo>
                <a:lnTo>
                  <a:pt x="352372" y="54610"/>
                </a:lnTo>
                <a:lnTo>
                  <a:pt x="331977" y="3682"/>
                </a:lnTo>
                <a:close/>
              </a:path>
              <a:path w="647700" h="226060">
                <a:moveTo>
                  <a:pt x="399518" y="172339"/>
                </a:moveTo>
                <a:lnTo>
                  <a:pt x="352425" y="172339"/>
                </a:lnTo>
                <a:lnTo>
                  <a:pt x="371475" y="221869"/>
                </a:lnTo>
                <a:lnTo>
                  <a:pt x="419353" y="221869"/>
                </a:lnTo>
                <a:lnTo>
                  <a:pt x="399518" y="172339"/>
                </a:lnTo>
                <a:close/>
              </a:path>
              <a:path w="647700" h="226060">
                <a:moveTo>
                  <a:pt x="352372" y="54610"/>
                </a:moveTo>
                <a:lnTo>
                  <a:pt x="308228" y="54610"/>
                </a:lnTo>
                <a:lnTo>
                  <a:pt x="338200" y="135509"/>
                </a:lnTo>
                <a:lnTo>
                  <a:pt x="384769" y="135509"/>
                </a:lnTo>
                <a:lnTo>
                  <a:pt x="352372" y="54610"/>
                </a:lnTo>
                <a:close/>
              </a:path>
              <a:path w="647700" h="226060">
                <a:moveTo>
                  <a:pt x="502792" y="3682"/>
                </a:moveTo>
                <a:lnTo>
                  <a:pt x="436879" y="3682"/>
                </a:lnTo>
                <a:lnTo>
                  <a:pt x="436879" y="221869"/>
                </a:lnTo>
                <a:lnTo>
                  <a:pt x="477774" y="221869"/>
                </a:lnTo>
                <a:lnTo>
                  <a:pt x="477774" y="50165"/>
                </a:lnTo>
                <a:lnTo>
                  <a:pt x="515167" y="50165"/>
                </a:lnTo>
                <a:lnTo>
                  <a:pt x="502792" y="3682"/>
                </a:lnTo>
                <a:close/>
              </a:path>
              <a:path w="647700" h="226060">
                <a:moveTo>
                  <a:pt x="515167" y="50165"/>
                </a:moveTo>
                <a:lnTo>
                  <a:pt x="477774" y="50165"/>
                </a:lnTo>
                <a:lnTo>
                  <a:pt x="520953" y="221869"/>
                </a:lnTo>
                <a:lnTo>
                  <a:pt x="563371" y="221869"/>
                </a:lnTo>
                <a:lnTo>
                  <a:pt x="580861" y="152527"/>
                </a:lnTo>
                <a:lnTo>
                  <a:pt x="542416" y="152527"/>
                </a:lnTo>
                <a:lnTo>
                  <a:pt x="515167" y="50165"/>
                </a:lnTo>
                <a:close/>
              </a:path>
              <a:path w="647700" h="226060">
                <a:moveTo>
                  <a:pt x="647700" y="50165"/>
                </a:moveTo>
                <a:lnTo>
                  <a:pt x="606678" y="50165"/>
                </a:lnTo>
                <a:lnTo>
                  <a:pt x="606678" y="221869"/>
                </a:lnTo>
                <a:lnTo>
                  <a:pt x="647700" y="221869"/>
                </a:lnTo>
                <a:lnTo>
                  <a:pt x="647700" y="50165"/>
                </a:lnTo>
                <a:close/>
              </a:path>
              <a:path w="647700" h="226060">
                <a:moveTo>
                  <a:pt x="647700" y="3682"/>
                </a:moveTo>
                <a:lnTo>
                  <a:pt x="581532" y="3682"/>
                </a:lnTo>
                <a:lnTo>
                  <a:pt x="542416" y="152527"/>
                </a:lnTo>
                <a:lnTo>
                  <a:pt x="580861" y="152527"/>
                </a:lnTo>
                <a:lnTo>
                  <a:pt x="606678" y="50165"/>
                </a:lnTo>
                <a:lnTo>
                  <a:pt x="647700" y="50165"/>
                </a:lnTo>
                <a:lnTo>
                  <a:pt x="647700" y="3682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114793" y="2081022"/>
            <a:ext cx="1149350" cy="1150620"/>
          </a:xfrm>
          <a:custGeom>
            <a:avLst/>
            <a:gdLst/>
            <a:ahLst/>
            <a:cxnLst/>
            <a:rect l="l" t="t" r="r" b="b"/>
            <a:pathLst>
              <a:path w="1149350" h="1150620">
                <a:moveTo>
                  <a:pt x="574548" y="0"/>
                </a:moveTo>
                <a:lnTo>
                  <a:pt x="527418" y="1907"/>
                </a:lnTo>
                <a:lnTo>
                  <a:pt x="481339" y="7529"/>
                </a:lnTo>
                <a:lnTo>
                  <a:pt x="436458" y="16718"/>
                </a:lnTo>
                <a:lnTo>
                  <a:pt x="392923" y="29327"/>
                </a:lnTo>
                <a:lnTo>
                  <a:pt x="350883" y="45208"/>
                </a:lnTo>
                <a:lnTo>
                  <a:pt x="310484" y="64211"/>
                </a:lnTo>
                <a:lnTo>
                  <a:pt x="271874" y="86190"/>
                </a:lnTo>
                <a:lnTo>
                  <a:pt x="235201" y="110995"/>
                </a:lnTo>
                <a:lnTo>
                  <a:pt x="200614" y="138481"/>
                </a:lnTo>
                <a:lnTo>
                  <a:pt x="168259" y="168497"/>
                </a:lnTo>
                <a:lnTo>
                  <a:pt x="138284" y="200896"/>
                </a:lnTo>
                <a:lnTo>
                  <a:pt x="110837" y="235531"/>
                </a:lnTo>
                <a:lnTo>
                  <a:pt x="86066" y="272252"/>
                </a:lnTo>
                <a:lnTo>
                  <a:pt x="64118" y="310913"/>
                </a:lnTo>
                <a:lnTo>
                  <a:pt x="45142" y="351365"/>
                </a:lnTo>
                <a:lnTo>
                  <a:pt x="29285" y="393460"/>
                </a:lnTo>
                <a:lnTo>
                  <a:pt x="16694" y="437050"/>
                </a:lnTo>
                <a:lnTo>
                  <a:pt x="7518" y="481987"/>
                </a:lnTo>
                <a:lnTo>
                  <a:pt x="1904" y="528123"/>
                </a:lnTo>
                <a:lnTo>
                  <a:pt x="0" y="575310"/>
                </a:lnTo>
                <a:lnTo>
                  <a:pt x="1904" y="622496"/>
                </a:lnTo>
                <a:lnTo>
                  <a:pt x="7518" y="668632"/>
                </a:lnTo>
                <a:lnTo>
                  <a:pt x="16694" y="713569"/>
                </a:lnTo>
                <a:lnTo>
                  <a:pt x="29285" y="757159"/>
                </a:lnTo>
                <a:lnTo>
                  <a:pt x="45142" y="799254"/>
                </a:lnTo>
                <a:lnTo>
                  <a:pt x="64118" y="839706"/>
                </a:lnTo>
                <a:lnTo>
                  <a:pt x="86066" y="878367"/>
                </a:lnTo>
                <a:lnTo>
                  <a:pt x="110837" y="915088"/>
                </a:lnTo>
                <a:lnTo>
                  <a:pt x="138284" y="949723"/>
                </a:lnTo>
                <a:lnTo>
                  <a:pt x="168259" y="982122"/>
                </a:lnTo>
                <a:lnTo>
                  <a:pt x="200614" y="1012138"/>
                </a:lnTo>
                <a:lnTo>
                  <a:pt x="235201" y="1039624"/>
                </a:lnTo>
                <a:lnTo>
                  <a:pt x="271874" y="1064429"/>
                </a:lnTo>
                <a:lnTo>
                  <a:pt x="310484" y="1086408"/>
                </a:lnTo>
                <a:lnTo>
                  <a:pt x="350883" y="1105411"/>
                </a:lnTo>
                <a:lnTo>
                  <a:pt x="392923" y="1121292"/>
                </a:lnTo>
                <a:lnTo>
                  <a:pt x="436458" y="1133901"/>
                </a:lnTo>
                <a:lnTo>
                  <a:pt x="481339" y="1143090"/>
                </a:lnTo>
                <a:lnTo>
                  <a:pt x="527418" y="1148712"/>
                </a:lnTo>
                <a:lnTo>
                  <a:pt x="574548" y="1150619"/>
                </a:lnTo>
                <a:lnTo>
                  <a:pt x="621677" y="1148712"/>
                </a:lnTo>
                <a:lnTo>
                  <a:pt x="667756" y="1143090"/>
                </a:lnTo>
                <a:lnTo>
                  <a:pt x="712637" y="1133901"/>
                </a:lnTo>
                <a:lnTo>
                  <a:pt x="756172" y="1121292"/>
                </a:lnTo>
                <a:lnTo>
                  <a:pt x="798212" y="1105411"/>
                </a:lnTo>
                <a:lnTo>
                  <a:pt x="838611" y="1086408"/>
                </a:lnTo>
                <a:lnTo>
                  <a:pt x="877221" y="1064429"/>
                </a:lnTo>
                <a:lnTo>
                  <a:pt x="913894" y="1039624"/>
                </a:lnTo>
                <a:lnTo>
                  <a:pt x="948481" y="1012138"/>
                </a:lnTo>
                <a:lnTo>
                  <a:pt x="980836" y="982122"/>
                </a:lnTo>
                <a:lnTo>
                  <a:pt x="1010811" y="949723"/>
                </a:lnTo>
                <a:lnTo>
                  <a:pt x="1038258" y="915088"/>
                </a:lnTo>
                <a:lnTo>
                  <a:pt x="1063029" y="878367"/>
                </a:lnTo>
                <a:lnTo>
                  <a:pt x="1084977" y="839706"/>
                </a:lnTo>
                <a:lnTo>
                  <a:pt x="1103953" y="799254"/>
                </a:lnTo>
                <a:lnTo>
                  <a:pt x="1119810" y="757159"/>
                </a:lnTo>
                <a:lnTo>
                  <a:pt x="1132401" y="713569"/>
                </a:lnTo>
                <a:lnTo>
                  <a:pt x="1141577" y="668632"/>
                </a:lnTo>
                <a:lnTo>
                  <a:pt x="1147191" y="622496"/>
                </a:lnTo>
                <a:lnTo>
                  <a:pt x="1149096" y="575310"/>
                </a:lnTo>
                <a:lnTo>
                  <a:pt x="1147191" y="528123"/>
                </a:lnTo>
                <a:lnTo>
                  <a:pt x="1141577" y="481987"/>
                </a:lnTo>
                <a:lnTo>
                  <a:pt x="1132401" y="437050"/>
                </a:lnTo>
                <a:lnTo>
                  <a:pt x="1119810" y="393460"/>
                </a:lnTo>
                <a:lnTo>
                  <a:pt x="1103953" y="351365"/>
                </a:lnTo>
                <a:lnTo>
                  <a:pt x="1084977" y="310913"/>
                </a:lnTo>
                <a:lnTo>
                  <a:pt x="1063029" y="272252"/>
                </a:lnTo>
                <a:lnTo>
                  <a:pt x="1038258" y="235531"/>
                </a:lnTo>
                <a:lnTo>
                  <a:pt x="1010811" y="200896"/>
                </a:lnTo>
                <a:lnTo>
                  <a:pt x="980836" y="168497"/>
                </a:lnTo>
                <a:lnTo>
                  <a:pt x="948481" y="138481"/>
                </a:lnTo>
                <a:lnTo>
                  <a:pt x="913894" y="110995"/>
                </a:lnTo>
                <a:lnTo>
                  <a:pt x="877221" y="86190"/>
                </a:lnTo>
                <a:lnTo>
                  <a:pt x="838611" y="64211"/>
                </a:lnTo>
                <a:lnTo>
                  <a:pt x="798212" y="45208"/>
                </a:lnTo>
                <a:lnTo>
                  <a:pt x="756172" y="29327"/>
                </a:lnTo>
                <a:lnTo>
                  <a:pt x="712637" y="16718"/>
                </a:lnTo>
                <a:lnTo>
                  <a:pt x="667756" y="7529"/>
                </a:lnTo>
                <a:lnTo>
                  <a:pt x="621677" y="1907"/>
                </a:lnTo>
                <a:lnTo>
                  <a:pt x="574548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114793" y="2081022"/>
            <a:ext cx="1149350" cy="1150620"/>
          </a:xfrm>
          <a:custGeom>
            <a:avLst/>
            <a:gdLst/>
            <a:ahLst/>
            <a:cxnLst/>
            <a:rect l="l" t="t" r="r" b="b"/>
            <a:pathLst>
              <a:path w="1149350" h="1150620">
                <a:moveTo>
                  <a:pt x="0" y="575310"/>
                </a:moveTo>
                <a:lnTo>
                  <a:pt x="1904" y="528123"/>
                </a:lnTo>
                <a:lnTo>
                  <a:pt x="7518" y="481987"/>
                </a:lnTo>
                <a:lnTo>
                  <a:pt x="16694" y="437050"/>
                </a:lnTo>
                <a:lnTo>
                  <a:pt x="29285" y="393460"/>
                </a:lnTo>
                <a:lnTo>
                  <a:pt x="45142" y="351365"/>
                </a:lnTo>
                <a:lnTo>
                  <a:pt x="64118" y="310913"/>
                </a:lnTo>
                <a:lnTo>
                  <a:pt x="86066" y="272252"/>
                </a:lnTo>
                <a:lnTo>
                  <a:pt x="110837" y="235531"/>
                </a:lnTo>
                <a:lnTo>
                  <a:pt x="138284" y="200896"/>
                </a:lnTo>
                <a:lnTo>
                  <a:pt x="168259" y="168497"/>
                </a:lnTo>
                <a:lnTo>
                  <a:pt x="200614" y="138481"/>
                </a:lnTo>
                <a:lnTo>
                  <a:pt x="235201" y="110995"/>
                </a:lnTo>
                <a:lnTo>
                  <a:pt x="271874" y="86190"/>
                </a:lnTo>
                <a:lnTo>
                  <a:pt x="310484" y="64211"/>
                </a:lnTo>
                <a:lnTo>
                  <a:pt x="350883" y="45208"/>
                </a:lnTo>
                <a:lnTo>
                  <a:pt x="392923" y="29327"/>
                </a:lnTo>
                <a:lnTo>
                  <a:pt x="436458" y="16718"/>
                </a:lnTo>
                <a:lnTo>
                  <a:pt x="481339" y="7529"/>
                </a:lnTo>
                <a:lnTo>
                  <a:pt x="527418" y="1907"/>
                </a:lnTo>
                <a:lnTo>
                  <a:pt x="574548" y="0"/>
                </a:lnTo>
                <a:lnTo>
                  <a:pt x="621677" y="1907"/>
                </a:lnTo>
                <a:lnTo>
                  <a:pt x="667756" y="7529"/>
                </a:lnTo>
                <a:lnTo>
                  <a:pt x="712637" y="16718"/>
                </a:lnTo>
                <a:lnTo>
                  <a:pt x="756172" y="29327"/>
                </a:lnTo>
                <a:lnTo>
                  <a:pt x="798212" y="45208"/>
                </a:lnTo>
                <a:lnTo>
                  <a:pt x="838611" y="64211"/>
                </a:lnTo>
                <a:lnTo>
                  <a:pt x="877221" y="86190"/>
                </a:lnTo>
                <a:lnTo>
                  <a:pt x="913894" y="110995"/>
                </a:lnTo>
                <a:lnTo>
                  <a:pt x="948481" y="138481"/>
                </a:lnTo>
                <a:lnTo>
                  <a:pt x="980836" y="168497"/>
                </a:lnTo>
                <a:lnTo>
                  <a:pt x="1010811" y="200896"/>
                </a:lnTo>
                <a:lnTo>
                  <a:pt x="1038258" y="235531"/>
                </a:lnTo>
                <a:lnTo>
                  <a:pt x="1063029" y="272252"/>
                </a:lnTo>
                <a:lnTo>
                  <a:pt x="1084977" y="310913"/>
                </a:lnTo>
                <a:lnTo>
                  <a:pt x="1103953" y="351365"/>
                </a:lnTo>
                <a:lnTo>
                  <a:pt x="1119810" y="393460"/>
                </a:lnTo>
                <a:lnTo>
                  <a:pt x="1132401" y="437050"/>
                </a:lnTo>
                <a:lnTo>
                  <a:pt x="1141577" y="481987"/>
                </a:lnTo>
                <a:lnTo>
                  <a:pt x="1147191" y="528123"/>
                </a:lnTo>
                <a:lnTo>
                  <a:pt x="1149096" y="575310"/>
                </a:lnTo>
                <a:lnTo>
                  <a:pt x="1147191" y="622496"/>
                </a:lnTo>
                <a:lnTo>
                  <a:pt x="1141577" y="668632"/>
                </a:lnTo>
                <a:lnTo>
                  <a:pt x="1132401" y="713569"/>
                </a:lnTo>
                <a:lnTo>
                  <a:pt x="1119810" y="757159"/>
                </a:lnTo>
                <a:lnTo>
                  <a:pt x="1103953" y="799254"/>
                </a:lnTo>
                <a:lnTo>
                  <a:pt x="1084977" y="839706"/>
                </a:lnTo>
                <a:lnTo>
                  <a:pt x="1063029" y="878367"/>
                </a:lnTo>
                <a:lnTo>
                  <a:pt x="1038258" y="915088"/>
                </a:lnTo>
                <a:lnTo>
                  <a:pt x="1010811" y="949723"/>
                </a:lnTo>
                <a:lnTo>
                  <a:pt x="980836" y="982122"/>
                </a:lnTo>
                <a:lnTo>
                  <a:pt x="948481" y="1012138"/>
                </a:lnTo>
                <a:lnTo>
                  <a:pt x="913894" y="1039624"/>
                </a:lnTo>
                <a:lnTo>
                  <a:pt x="877221" y="1064429"/>
                </a:lnTo>
                <a:lnTo>
                  <a:pt x="838611" y="1086408"/>
                </a:lnTo>
                <a:lnTo>
                  <a:pt x="798212" y="1105411"/>
                </a:lnTo>
                <a:lnTo>
                  <a:pt x="756172" y="1121292"/>
                </a:lnTo>
                <a:lnTo>
                  <a:pt x="712637" y="1133901"/>
                </a:lnTo>
                <a:lnTo>
                  <a:pt x="667756" y="1143090"/>
                </a:lnTo>
                <a:lnTo>
                  <a:pt x="621677" y="1148712"/>
                </a:lnTo>
                <a:lnTo>
                  <a:pt x="574548" y="1150619"/>
                </a:lnTo>
                <a:lnTo>
                  <a:pt x="527418" y="1148712"/>
                </a:lnTo>
                <a:lnTo>
                  <a:pt x="481339" y="1143090"/>
                </a:lnTo>
                <a:lnTo>
                  <a:pt x="436458" y="1133901"/>
                </a:lnTo>
                <a:lnTo>
                  <a:pt x="392923" y="1121292"/>
                </a:lnTo>
                <a:lnTo>
                  <a:pt x="350883" y="1105411"/>
                </a:lnTo>
                <a:lnTo>
                  <a:pt x="310484" y="1086408"/>
                </a:lnTo>
                <a:lnTo>
                  <a:pt x="271874" y="1064429"/>
                </a:lnTo>
                <a:lnTo>
                  <a:pt x="235201" y="1039624"/>
                </a:lnTo>
                <a:lnTo>
                  <a:pt x="200614" y="1012138"/>
                </a:lnTo>
                <a:lnTo>
                  <a:pt x="168259" y="982122"/>
                </a:lnTo>
                <a:lnTo>
                  <a:pt x="138284" y="949723"/>
                </a:lnTo>
                <a:lnTo>
                  <a:pt x="110837" y="915088"/>
                </a:lnTo>
                <a:lnTo>
                  <a:pt x="86066" y="878367"/>
                </a:lnTo>
                <a:lnTo>
                  <a:pt x="64118" y="839706"/>
                </a:lnTo>
                <a:lnTo>
                  <a:pt x="45142" y="799254"/>
                </a:lnTo>
                <a:lnTo>
                  <a:pt x="29285" y="757159"/>
                </a:lnTo>
                <a:lnTo>
                  <a:pt x="16694" y="713569"/>
                </a:lnTo>
                <a:lnTo>
                  <a:pt x="7518" y="668632"/>
                </a:lnTo>
                <a:lnTo>
                  <a:pt x="1904" y="622496"/>
                </a:lnTo>
                <a:lnTo>
                  <a:pt x="0" y="57531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438135" y="2553716"/>
            <a:ext cx="507365" cy="218440"/>
          </a:xfrm>
          <a:custGeom>
            <a:avLst/>
            <a:gdLst/>
            <a:ahLst/>
            <a:cxnLst/>
            <a:rect l="l" t="t" r="r" b="b"/>
            <a:pathLst>
              <a:path w="507365" h="218439">
                <a:moveTo>
                  <a:pt x="44069" y="0"/>
                </a:moveTo>
                <a:lnTo>
                  <a:pt x="0" y="0"/>
                </a:lnTo>
                <a:lnTo>
                  <a:pt x="0" y="218186"/>
                </a:lnTo>
                <a:lnTo>
                  <a:pt x="44069" y="218186"/>
                </a:lnTo>
                <a:lnTo>
                  <a:pt x="44069" y="122809"/>
                </a:lnTo>
                <a:lnTo>
                  <a:pt x="174371" y="122809"/>
                </a:lnTo>
                <a:lnTo>
                  <a:pt x="174371" y="85979"/>
                </a:lnTo>
                <a:lnTo>
                  <a:pt x="44069" y="85979"/>
                </a:lnTo>
                <a:lnTo>
                  <a:pt x="44069" y="0"/>
                </a:lnTo>
                <a:close/>
              </a:path>
              <a:path w="507365" h="218439">
                <a:moveTo>
                  <a:pt x="174371" y="122809"/>
                </a:moveTo>
                <a:lnTo>
                  <a:pt x="130302" y="122809"/>
                </a:lnTo>
                <a:lnTo>
                  <a:pt x="130302" y="218186"/>
                </a:lnTo>
                <a:lnTo>
                  <a:pt x="174371" y="218186"/>
                </a:lnTo>
                <a:lnTo>
                  <a:pt x="174371" y="122809"/>
                </a:lnTo>
                <a:close/>
              </a:path>
              <a:path w="507365" h="218439">
                <a:moveTo>
                  <a:pt x="174371" y="0"/>
                </a:moveTo>
                <a:lnTo>
                  <a:pt x="130302" y="0"/>
                </a:lnTo>
                <a:lnTo>
                  <a:pt x="130302" y="85979"/>
                </a:lnTo>
                <a:lnTo>
                  <a:pt x="174371" y="85979"/>
                </a:lnTo>
                <a:lnTo>
                  <a:pt x="174371" y="0"/>
                </a:lnTo>
                <a:close/>
              </a:path>
              <a:path w="507365" h="218439">
                <a:moveTo>
                  <a:pt x="280035" y="0"/>
                </a:moveTo>
                <a:lnTo>
                  <a:pt x="214122" y="0"/>
                </a:lnTo>
                <a:lnTo>
                  <a:pt x="214122" y="218186"/>
                </a:lnTo>
                <a:lnTo>
                  <a:pt x="255016" y="218186"/>
                </a:lnTo>
                <a:lnTo>
                  <a:pt x="255016" y="46482"/>
                </a:lnTo>
                <a:lnTo>
                  <a:pt x="292409" y="46482"/>
                </a:lnTo>
                <a:lnTo>
                  <a:pt x="280035" y="0"/>
                </a:lnTo>
                <a:close/>
              </a:path>
              <a:path w="507365" h="218439">
                <a:moveTo>
                  <a:pt x="292409" y="46482"/>
                </a:moveTo>
                <a:lnTo>
                  <a:pt x="255016" y="46482"/>
                </a:lnTo>
                <a:lnTo>
                  <a:pt x="298196" y="218186"/>
                </a:lnTo>
                <a:lnTo>
                  <a:pt x="340614" y="218186"/>
                </a:lnTo>
                <a:lnTo>
                  <a:pt x="358103" y="148844"/>
                </a:lnTo>
                <a:lnTo>
                  <a:pt x="319659" y="148844"/>
                </a:lnTo>
                <a:lnTo>
                  <a:pt x="292409" y="46482"/>
                </a:lnTo>
                <a:close/>
              </a:path>
              <a:path w="507365" h="218439">
                <a:moveTo>
                  <a:pt x="424815" y="46482"/>
                </a:moveTo>
                <a:lnTo>
                  <a:pt x="383921" y="46482"/>
                </a:lnTo>
                <a:lnTo>
                  <a:pt x="383921" y="218186"/>
                </a:lnTo>
                <a:lnTo>
                  <a:pt x="424815" y="218186"/>
                </a:lnTo>
                <a:lnTo>
                  <a:pt x="424815" y="46482"/>
                </a:lnTo>
                <a:close/>
              </a:path>
              <a:path w="507365" h="218439">
                <a:moveTo>
                  <a:pt x="424815" y="0"/>
                </a:moveTo>
                <a:lnTo>
                  <a:pt x="358775" y="0"/>
                </a:lnTo>
                <a:lnTo>
                  <a:pt x="319659" y="148844"/>
                </a:lnTo>
                <a:lnTo>
                  <a:pt x="358103" y="148844"/>
                </a:lnTo>
                <a:lnTo>
                  <a:pt x="383921" y="46482"/>
                </a:lnTo>
                <a:lnTo>
                  <a:pt x="424815" y="46482"/>
                </a:lnTo>
                <a:lnTo>
                  <a:pt x="424815" y="0"/>
                </a:lnTo>
                <a:close/>
              </a:path>
              <a:path w="507365" h="218439">
                <a:moveTo>
                  <a:pt x="507365" y="0"/>
                </a:moveTo>
                <a:lnTo>
                  <a:pt x="463296" y="0"/>
                </a:lnTo>
                <a:lnTo>
                  <a:pt x="463296" y="218186"/>
                </a:lnTo>
                <a:lnTo>
                  <a:pt x="507365" y="218186"/>
                </a:lnTo>
                <a:lnTo>
                  <a:pt x="507365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114793" y="4434078"/>
            <a:ext cx="1149350" cy="1150620"/>
          </a:xfrm>
          <a:custGeom>
            <a:avLst/>
            <a:gdLst/>
            <a:ahLst/>
            <a:cxnLst/>
            <a:rect l="l" t="t" r="r" b="b"/>
            <a:pathLst>
              <a:path w="1149350" h="1150620">
                <a:moveTo>
                  <a:pt x="574548" y="0"/>
                </a:moveTo>
                <a:lnTo>
                  <a:pt x="527418" y="1907"/>
                </a:lnTo>
                <a:lnTo>
                  <a:pt x="481339" y="7529"/>
                </a:lnTo>
                <a:lnTo>
                  <a:pt x="436458" y="16718"/>
                </a:lnTo>
                <a:lnTo>
                  <a:pt x="392923" y="29327"/>
                </a:lnTo>
                <a:lnTo>
                  <a:pt x="350883" y="45208"/>
                </a:lnTo>
                <a:lnTo>
                  <a:pt x="310484" y="64211"/>
                </a:lnTo>
                <a:lnTo>
                  <a:pt x="271874" y="86190"/>
                </a:lnTo>
                <a:lnTo>
                  <a:pt x="235201" y="110995"/>
                </a:lnTo>
                <a:lnTo>
                  <a:pt x="200614" y="138481"/>
                </a:lnTo>
                <a:lnTo>
                  <a:pt x="168259" y="168497"/>
                </a:lnTo>
                <a:lnTo>
                  <a:pt x="138284" y="200896"/>
                </a:lnTo>
                <a:lnTo>
                  <a:pt x="110837" y="235531"/>
                </a:lnTo>
                <a:lnTo>
                  <a:pt x="86066" y="272252"/>
                </a:lnTo>
                <a:lnTo>
                  <a:pt x="64118" y="310913"/>
                </a:lnTo>
                <a:lnTo>
                  <a:pt x="45142" y="351365"/>
                </a:lnTo>
                <a:lnTo>
                  <a:pt x="29285" y="393460"/>
                </a:lnTo>
                <a:lnTo>
                  <a:pt x="16694" y="437050"/>
                </a:lnTo>
                <a:lnTo>
                  <a:pt x="7518" y="481987"/>
                </a:lnTo>
                <a:lnTo>
                  <a:pt x="1904" y="528123"/>
                </a:lnTo>
                <a:lnTo>
                  <a:pt x="0" y="575310"/>
                </a:lnTo>
                <a:lnTo>
                  <a:pt x="1904" y="622496"/>
                </a:lnTo>
                <a:lnTo>
                  <a:pt x="7518" y="668632"/>
                </a:lnTo>
                <a:lnTo>
                  <a:pt x="16694" y="713569"/>
                </a:lnTo>
                <a:lnTo>
                  <a:pt x="29285" y="757159"/>
                </a:lnTo>
                <a:lnTo>
                  <a:pt x="45142" y="799254"/>
                </a:lnTo>
                <a:lnTo>
                  <a:pt x="64118" y="839706"/>
                </a:lnTo>
                <a:lnTo>
                  <a:pt x="86066" y="878367"/>
                </a:lnTo>
                <a:lnTo>
                  <a:pt x="110837" y="915088"/>
                </a:lnTo>
                <a:lnTo>
                  <a:pt x="138284" y="949723"/>
                </a:lnTo>
                <a:lnTo>
                  <a:pt x="168259" y="982122"/>
                </a:lnTo>
                <a:lnTo>
                  <a:pt x="200614" y="1012138"/>
                </a:lnTo>
                <a:lnTo>
                  <a:pt x="235201" y="1039624"/>
                </a:lnTo>
                <a:lnTo>
                  <a:pt x="271874" y="1064429"/>
                </a:lnTo>
                <a:lnTo>
                  <a:pt x="310484" y="1086408"/>
                </a:lnTo>
                <a:lnTo>
                  <a:pt x="350883" y="1105411"/>
                </a:lnTo>
                <a:lnTo>
                  <a:pt x="392923" y="1121292"/>
                </a:lnTo>
                <a:lnTo>
                  <a:pt x="436458" y="1133901"/>
                </a:lnTo>
                <a:lnTo>
                  <a:pt x="481339" y="1143090"/>
                </a:lnTo>
                <a:lnTo>
                  <a:pt x="527418" y="1148712"/>
                </a:lnTo>
                <a:lnTo>
                  <a:pt x="574548" y="1150620"/>
                </a:lnTo>
                <a:lnTo>
                  <a:pt x="621677" y="1148712"/>
                </a:lnTo>
                <a:lnTo>
                  <a:pt x="667756" y="1143090"/>
                </a:lnTo>
                <a:lnTo>
                  <a:pt x="712637" y="1133901"/>
                </a:lnTo>
                <a:lnTo>
                  <a:pt x="756172" y="1121292"/>
                </a:lnTo>
                <a:lnTo>
                  <a:pt x="798212" y="1105411"/>
                </a:lnTo>
                <a:lnTo>
                  <a:pt x="838611" y="1086408"/>
                </a:lnTo>
                <a:lnTo>
                  <a:pt x="877221" y="1064429"/>
                </a:lnTo>
                <a:lnTo>
                  <a:pt x="913894" y="1039624"/>
                </a:lnTo>
                <a:lnTo>
                  <a:pt x="948481" y="1012138"/>
                </a:lnTo>
                <a:lnTo>
                  <a:pt x="980836" y="982122"/>
                </a:lnTo>
                <a:lnTo>
                  <a:pt x="1010811" y="949723"/>
                </a:lnTo>
                <a:lnTo>
                  <a:pt x="1038258" y="915088"/>
                </a:lnTo>
                <a:lnTo>
                  <a:pt x="1063029" y="878367"/>
                </a:lnTo>
                <a:lnTo>
                  <a:pt x="1084977" y="839706"/>
                </a:lnTo>
                <a:lnTo>
                  <a:pt x="1103953" y="799254"/>
                </a:lnTo>
                <a:lnTo>
                  <a:pt x="1119810" y="757159"/>
                </a:lnTo>
                <a:lnTo>
                  <a:pt x="1132401" y="713569"/>
                </a:lnTo>
                <a:lnTo>
                  <a:pt x="1141577" y="668632"/>
                </a:lnTo>
                <a:lnTo>
                  <a:pt x="1147191" y="622496"/>
                </a:lnTo>
                <a:lnTo>
                  <a:pt x="1149096" y="575310"/>
                </a:lnTo>
                <a:lnTo>
                  <a:pt x="1147191" y="528123"/>
                </a:lnTo>
                <a:lnTo>
                  <a:pt x="1141577" y="481987"/>
                </a:lnTo>
                <a:lnTo>
                  <a:pt x="1132401" y="437050"/>
                </a:lnTo>
                <a:lnTo>
                  <a:pt x="1119810" y="393460"/>
                </a:lnTo>
                <a:lnTo>
                  <a:pt x="1103953" y="351365"/>
                </a:lnTo>
                <a:lnTo>
                  <a:pt x="1084977" y="310913"/>
                </a:lnTo>
                <a:lnTo>
                  <a:pt x="1063029" y="272252"/>
                </a:lnTo>
                <a:lnTo>
                  <a:pt x="1038258" y="235531"/>
                </a:lnTo>
                <a:lnTo>
                  <a:pt x="1010811" y="200896"/>
                </a:lnTo>
                <a:lnTo>
                  <a:pt x="980836" y="168497"/>
                </a:lnTo>
                <a:lnTo>
                  <a:pt x="948481" y="138481"/>
                </a:lnTo>
                <a:lnTo>
                  <a:pt x="913894" y="110995"/>
                </a:lnTo>
                <a:lnTo>
                  <a:pt x="877221" y="86190"/>
                </a:lnTo>
                <a:lnTo>
                  <a:pt x="838611" y="64211"/>
                </a:lnTo>
                <a:lnTo>
                  <a:pt x="798212" y="45208"/>
                </a:lnTo>
                <a:lnTo>
                  <a:pt x="756172" y="29327"/>
                </a:lnTo>
                <a:lnTo>
                  <a:pt x="712637" y="16718"/>
                </a:lnTo>
                <a:lnTo>
                  <a:pt x="667756" y="7529"/>
                </a:lnTo>
                <a:lnTo>
                  <a:pt x="621677" y="1907"/>
                </a:lnTo>
                <a:lnTo>
                  <a:pt x="574548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114793" y="4434078"/>
            <a:ext cx="1149350" cy="1150620"/>
          </a:xfrm>
          <a:custGeom>
            <a:avLst/>
            <a:gdLst/>
            <a:ahLst/>
            <a:cxnLst/>
            <a:rect l="l" t="t" r="r" b="b"/>
            <a:pathLst>
              <a:path w="1149350" h="1150620">
                <a:moveTo>
                  <a:pt x="0" y="575310"/>
                </a:moveTo>
                <a:lnTo>
                  <a:pt x="1904" y="528123"/>
                </a:lnTo>
                <a:lnTo>
                  <a:pt x="7518" y="481987"/>
                </a:lnTo>
                <a:lnTo>
                  <a:pt x="16694" y="437050"/>
                </a:lnTo>
                <a:lnTo>
                  <a:pt x="29285" y="393460"/>
                </a:lnTo>
                <a:lnTo>
                  <a:pt x="45142" y="351365"/>
                </a:lnTo>
                <a:lnTo>
                  <a:pt x="64118" y="310913"/>
                </a:lnTo>
                <a:lnTo>
                  <a:pt x="86066" y="272252"/>
                </a:lnTo>
                <a:lnTo>
                  <a:pt x="110837" y="235531"/>
                </a:lnTo>
                <a:lnTo>
                  <a:pt x="138284" y="200896"/>
                </a:lnTo>
                <a:lnTo>
                  <a:pt x="168259" y="168497"/>
                </a:lnTo>
                <a:lnTo>
                  <a:pt x="200614" y="138481"/>
                </a:lnTo>
                <a:lnTo>
                  <a:pt x="235201" y="110995"/>
                </a:lnTo>
                <a:lnTo>
                  <a:pt x="271874" y="86190"/>
                </a:lnTo>
                <a:lnTo>
                  <a:pt x="310484" y="64211"/>
                </a:lnTo>
                <a:lnTo>
                  <a:pt x="350883" y="45208"/>
                </a:lnTo>
                <a:lnTo>
                  <a:pt x="392923" y="29327"/>
                </a:lnTo>
                <a:lnTo>
                  <a:pt x="436458" y="16718"/>
                </a:lnTo>
                <a:lnTo>
                  <a:pt x="481339" y="7529"/>
                </a:lnTo>
                <a:lnTo>
                  <a:pt x="527418" y="1907"/>
                </a:lnTo>
                <a:lnTo>
                  <a:pt x="574548" y="0"/>
                </a:lnTo>
                <a:lnTo>
                  <a:pt x="621677" y="1907"/>
                </a:lnTo>
                <a:lnTo>
                  <a:pt x="667756" y="7529"/>
                </a:lnTo>
                <a:lnTo>
                  <a:pt x="712637" y="16718"/>
                </a:lnTo>
                <a:lnTo>
                  <a:pt x="756172" y="29327"/>
                </a:lnTo>
                <a:lnTo>
                  <a:pt x="798212" y="45208"/>
                </a:lnTo>
                <a:lnTo>
                  <a:pt x="838611" y="64211"/>
                </a:lnTo>
                <a:lnTo>
                  <a:pt x="877221" y="86190"/>
                </a:lnTo>
                <a:lnTo>
                  <a:pt x="913894" y="110995"/>
                </a:lnTo>
                <a:lnTo>
                  <a:pt x="948481" y="138481"/>
                </a:lnTo>
                <a:lnTo>
                  <a:pt x="980836" y="168497"/>
                </a:lnTo>
                <a:lnTo>
                  <a:pt x="1010811" y="200896"/>
                </a:lnTo>
                <a:lnTo>
                  <a:pt x="1038258" y="235531"/>
                </a:lnTo>
                <a:lnTo>
                  <a:pt x="1063029" y="272252"/>
                </a:lnTo>
                <a:lnTo>
                  <a:pt x="1084977" y="310913"/>
                </a:lnTo>
                <a:lnTo>
                  <a:pt x="1103953" y="351365"/>
                </a:lnTo>
                <a:lnTo>
                  <a:pt x="1119810" y="393460"/>
                </a:lnTo>
                <a:lnTo>
                  <a:pt x="1132401" y="437050"/>
                </a:lnTo>
                <a:lnTo>
                  <a:pt x="1141577" y="481987"/>
                </a:lnTo>
                <a:lnTo>
                  <a:pt x="1147191" y="528123"/>
                </a:lnTo>
                <a:lnTo>
                  <a:pt x="1149096" y="575310"/>
                </a:lnTo>
                <a:lnTo>
                  <a:pt x="1147191" y="622496"/>
                </a:lnTo>
                <a:lnTo>
                  <a:pt x="1141577" y="668632"/>
                </a:lnTo>
                <a:lnTo>
                  <a:pt x="1132401" y="713569"/>
                </a:lnTo>
                <a:lnTo>
                  <a:pt x="1119810" y="757159"/>
                </a:lnTo>
                <a:lnTo>
                  <a:pt x="1103953" y="799254"/>
                </a:lnTo>
                <a:lnTo>
                  <a:pt x="1084977" y="839706"/>
                </a:lnTo>
                <a:lnTo>
                  <a:pt x="1063029" y="878367"/>
                </a:lnTo>
                <a:lnTo>
                  <a:pt x="1038258" y="915088"/>
                </a:lnTo>
                <a:lnTo>
                  <a:pt x="1010811" y="949723"/>
                </a:lnTo>
                <a:lnTo>
                  <a:pt x="980836" y="982122"/>
                </a:lnTo>
                <a:lnTo>
                  <a:pt x="948481" y="1012138"/>
                </a:lnTo>
                <a:lnTo>
                  <a:pt x="913894" y="1039624"/>
                </a:lnTo>
                <a:lnTo>
                  <a:pt x="877221" y="1064429"/>
                </a:lnTo>
                <a:lnTo>
                  <a:pt x="838611" y="1086408"/>
                </a:lnTo>
                <a:lnTo>
                  <a:pt x="798212" y="1105411"/>
                </a:lnTo>
                <a:lnTo>
                  <a:pt x="756172" y="1121292"/>
                </a:lnTo>
                <a:lnTo>
                  <a:pt x="712637" y="1133901"/>
                </a:lnTo>
                <a:lnTo>
                  <a:pt x="667756" y="1143090"/>
                </a:lnTo>
                <a:lnTo>
                  <a:pt x="621677" y="1148712"/>
                </a:lnTo>
                <a:lnTo>
                  <a:pt x="574548" y="1150620"/>
                </a:lnTo>
                <a:lnTo>
                  <a:pt x="527418" y="1148712"/>
                </a:lnTo>
                <a:lnTo>
                  <a:pt x="481339" y="1143090"/>
                </a:lnTo>
                <a:lnTo>
                  <a:pt x="436458" y="1133901"/>
                </a:lnTo>
                <a:lnTo>
                  <a:pt x="392923" y="1121292"/>
                </a:lnTo>
                <a:lnTo>
                  <a:pt x="350883" y="1105411"/>
                </a:lnTo>
                <a:lnTo>
                  <a:pt x="310484" y="1086408"/>
                </a:lnTo>
                <a:lnTo>
                  <a:pt x="271874" y="1064429"/>
                </a:lnTo>
                <a:lnTo>
                  <a:pt x="235201" y="1039624"/>
                </a:lnTo>
                <a:lnTo>
                  <a:pt x="200614" y="1012138"/>
                </a:lnTo>
                <a:lnTo>
                  <a:pt x="168259" y="982122"/>
                </a:lnTo>
                <a:lnTo>
                  <a:pt x="138284" y="949723"/>
                </a:lnTo>
                <a:lnTo>
                  <a:pt x="110837" y="915088"/>
                </a:lnTo>
                <a:lnTo>
                  <a:pt x="86066" y="878367"/>
                </a:lnTo>
                <a:lnTo>
                  <a:pt x="64118" y="839706"/>
                </a:lnTo>
                <a:lnTo>
                  <a:pt x="45142" y="799254"/>
                </a:lnTo>
                <a:lnTo>
                  <a:pt x="29285" y="757159"/>
                </a:lnTo>
                <a:lnTo>
                  <a:pt x="16694" y="713569"/>
                </a:lnTo>
                <a:lnTo>
                  <a:pt x="7518" y="668632"/>
                </a:lnTo>
                <a:lnTo>
                  <a:pt x="1904" y="622496"/>
                </a:lnTo>
                <a:lnTo>
                  <a:pt x="0" y="57531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44409" y="4902961"/>
            <a:ext cx="694055" cy="226060"/>
          </a:xfrm>
          <a:custGeom>
            <a:avLst/>
            <a:gdLst/>
            <a:ahLst/>
            <a:cxnLst/>
            <a:rect l="l" t="t" r="r" b="b"/>
            <a:pathLst>
              <a:path w="694054" h="226060">
                <a:moveTo>
                  <a:pt x="65913" y="3810"/>
                </a:moveTo>
                <a:lnTo>
                  <a:pt x="0" y="3810"/>
                </a:lnTo>
                <a:lnTo>
                  <a:pt x="0" y="221995"/>
                </a:lnTo>
                <a:lnTo>
                  <a:pt x="40894" y="221995"/>
                </a:lnTo>
                <a:lnTo>
                  <a:pt x="40894" y="50164"/>
                </a:lnTo>
                <a:lnTo>
                  <a:pt x="78253" y="50164"/>
                </a:lnTo>
                <a:lnTo>
                  <a:pt x="65913" y="3810"/>
                </a:lnTo>
                <a:close/>
              </a:path>
              <a:path w="694054" h="226060">
                <a:moveTo>
                  <a:pt x="78253" y="50164"/>
                </a:moveTo>
                <a:lnTo>
                  <a:pt x="40894" y="50164"/>
                </a:lnTo>
                <a:lnTo>
                  <a:pt x="84074" y="221995"/>
                </a:lnTo>
                <a:lnTo>
                  <a:pt x="126492" y="221995"/>
                </a:lnTo>
                <a:lnTo>
                  <a:pt x="143968" y="152654"/>
                </a:lnTo>
                <a:lnTo>
                  <a:pt x="105537" y="152654"/>
                </a:lnTo>
                <a:lnTo>
                  <a:pt x="78253" y="50164"/>
                </a:lnTo>
                <a:close/>
              </a:path>
              <a:path w="694054" h="226060">
                <a:moveTo>
                  <a:pt x="210693" y="50164"/>
                </a:moveTo>
                <a:lnTo>
                  <a:pt x="169799" y="50164"/>
                </a:lnTo>
                <a:lnTo>
                  <a:pt x="169799" y="221995"/>
                </a:lnTo>
                <a:lnTo>
                  <a:pt x="210693" y="221995"/>
                </a:lnTo>
                <a:lnTo>
                  <a:pt x="210693" y="50164"/>
                </a:lnTo>
                <a:close/>
              </a:path>
              <a:path w="694054" h="226060">
                <a:moveTo>
                  <a:pt x="210693" y="3810"/>
                </a:moveTo>
                <a:lnTo>
                  <a:pt x="144653" y="3810"/>
                </a:lnTo>
                <a:lnTo>
                  <a:pt x="105537" y="152654"/>
                </a:lnTo>
                <a:lnTo>
                  <a:pt x="143968" y="152654"/>
                </a:lnTo>
                <a:lnTo>
                  <a:pt x="169799" y="50164"/>
                </a:lnTo>
                <a:lnTo>
                  <a:pt x="210693" y="50164"/>
                </a:lnTo>
                <a:lnTo>
                  <a:pt x="210693" y="3810"/>
                </a:lnTo>
                <a:close/>
              </a:path>
              <a:path w="694054" h="226060">
                <a:moveTo>
                  <a:pt x="347091" y="0"/>
                </a:moveTo>
                <a:lnTo>
                  <a:pt x="300100" y="8636"/>
                </a:lnTo>
                <a:lnTo>
                  <a:pt x="265785" y="35182"/>
                </a:lnTo>
                <a:lnTo>
                  <a:pt x="247179" y="70221"/>
                </a:lnTo>
                <a:lnTo>
                  <a:pt x="241554" y="114173"/>
                </a:lnTo>
                <a:lnTo>
                  <a:pt x="243359" y="138846"/>
                </a:lnTo>
                <a:lnTo>
                  <a:pt x="257734" y="179716"/>
                </a:lnTo>
                <a:lnTo>
                  <a:pt x="285878" y="208962"/>
                </a:lnTo>
                <a:lnTo>
                  <a:pt x="324602" y="223821"/>
                </a:lnTo>
                <a:lnTo>
                  <a:pt x="347725" y="225679"/>
                </a:lnTo>
                <a:lnTo>
                  <a:pt x="370534" y="223819"/>
                </a:lnTo>
                <a:lnTo>
                  <a:pt x="390937" y="218233"/>
                </a:lnTo>
                <a:lnTo>
                  <a:pt x="408912" y="208909"/>
                </a:lnTo>
                <a:lnTo>
                  <a:pt x="424434" y="195833"/>
                </a:lnTo>
                <a:lnTo>
                  <a:pt x="430389" y="188087"/>
                </a:lnTo>
                <a:lnTo>
                  <a:pt x="347599" y="188087"/>
                </a:lnTo>
                <a:lnTo>
                  <a:pt x="334952" y="186876"/>
                </a:lnTo>
                <a:lnTo>
                  <a:pt x="296610" y="158245"/>
                </a:lnTo>
                <a:lnTo>
                  <a:pt x="287105" y="114173"/>
                </a:lnTo>
                <a:lnTo>
                  <a:pt x="287056" y="112140"/>
                </a:lnTo>
                <a:lnTo>
                  <a:pt x="288047" y="95107"/>
                </a:lnTo>
                <a:lnTo>
                  <a:pt x="303657" y="56387"/>
                </a:lnTo>
                <a:lnTo>
                  <a:pt x="347599" y="37718"/>
                </a:lnTo>
                <a:lnTo>
                  <a:pt x="430287" y="37718"/>
                </a:lnTo>
                <a:lnTo>
                  <a:pt x="424307" y="29971"/>
                </a:lnTo>
                <a:lnTo>
                  <a:pt x="408616" y="16877"/>
                </a:lnTo>
                <a:lnTo>
                  <a:pt x="390509" y="7508"/>
                </a:lnTo>
                <a:lnTo>
                  <a:pt x="369996" y="1879"/>
                </a:lnTo>
                <a:lnTo>
                  <a:pt x="347091" y="0"/>
                </a:lnTo>
                <a:close/>
              </a:path>
              <a:path w="694054" h="226060">
                <a:moveTo>
                  <a:pt x="430287" y="37718"/>
                </a:moveTo>
                <a:lnTo>
                  <a:pt x="347599" y="37718"/>
                </a:lnTo>
                <a:lnTo>
                  <a:pt x="360531" y="38863"/>
                </a:lnTo>
                <a:lnTo>
                  <a:pt x="372094" y="42306"/>
                </a:lnTo>
                <a:lnTo>
                  <a:pt x="403558" y="79375"/>
                </a:lnTo>
                <a:lnTo>
                  <a:pt x="407670" y="112140"/>
                </a:lnTo>
                <a:lnTo>
                  <a:pt x="406620" y="129907"/>
                </a:lnTo>
                <a:lnTo>
                  <a:pt x="390779" y="169037"/>
                </a:lnTo>
                <a:lnTo>
                  <a:pt x="347599" y="188087"/>
                </a:lnTo>
                <a:lnTo>
                  <a:pt x="430389" y="188087"/>
                </a:lnTo>
                <a:lnTo>
                  <a:pt x="451455" y="138112"/>
                </a:lnTo>
                <a:lnTo>
                  <a:pt x="453190" y="112140"/>
                </a:lnTo>
                <a:lnTo>
                  <a:pt x="451453" y="87961"/>
                </a:lnTo>
                <a:lnTo>
                  <a:pt x="446024" y="65706"/>
                </a:lnTo>
                <a:lnTo>
                  <a:pt x="436975" y="46380"/>
                </a:lnTo>
                <a:lnTo>
                  <a:pt x="430287" y="37718"/>
                </a:lnTo>
                <a:close/>
              </a:path>
              <a:path w="694054" h="226060">
                <a:moveTo>
                  <a:pt x="549021" y="3810"/>
                </a:moveTo>
                <a:lnTo>
                  <a:pt x="483108" y="3810"/>
                </a:lnTo>
                <a:lnTo>
                  <a:pt x="483108" y="221995"/>
                </a:lnTo>
                <a:lnTo>
                  <a:pt x="524001" y="221995"/>
                </a:lnTo>
                <a:lnTo>
                  <a:pt x="524001" y="50164"/>
                </a:lnTo>
                <a:lnTo>
                  <a:pt x="561361" y="50164"/>
                </a:lnTo>
                <a:lnTo>
                  <a:pt x="549021" y="3810"/>
                </a:lnTo>
                <a:close/>
              </a:path>
              <a:path w="694054" h="226060">
                <a:moveTo>
                  <a:pt x="561361" y="50164"/>
                </a:moveTo>
                <a:lnTo>
                  <a:pt x="524001" y="50164"/>
                </a:lnTo>
                <a:lnTo>
                  <a:pt x="567182" y="221995"/>
                </a:lnTo>
                <a:lnTo>
                  <a:pt x="609600" y="221995"/>
                </a:lnTo>
                <a:lnTo>
                  <a:pt x="627076" y="152654"/>
                </a:lnTo>
                <a:lnTo>
                  <a:pt x="588645" y="152654"/>
                </a:lnTo>
                <a:lnTo>
                  <a:pt x="561361" y="50164"/>
                </a:lnTo>
                <a:close/>
              </a:path>
              <a:path w="694054" h="226060">
                <a:moveTo>
                  <a:pt x="693801" y="50164"/>
                </a:moveTo>
                <a:lnTo>
                  <a:pt x="652907" y="50164"/>
                </a:lnTo>
                <a:lnTo>
                  <a:pt x="652907" y="221995"/>
                </a:lnTo>
                <a:lnTo>
                  <a:pt x="693801" y="221995"/>
                </a:lnTo>
                <a:lnTo>
                  <a:pt x="693801" y="50164"/>
                </a:lnTo>
                <a:close/>
              </a:path>
              <a:path w="694054" h="226060">
                <a:moveTo>
                  <a:pt x="693801" y="3810"/>
                </a:moveTo>
                <a:lnTo>
                  <a:pt x="627761" y="3810"/>
                </a:lnTo>
                <a:lnTo>
                  <a:pt x="588645" y="152654"/>
                </a:lnTo>
                <a:lnTo>
                  <a:pt x="627076" y="152654"/>
                </a:lnTo>
                <a:lnTo>
                  <a:pt x="652907" y="50164"/>
                </a:lnTo>
                <a:lnTo>
                  <a:pt x="693801" y="50164"/>
                </a:lnTo>
                <a:lnTo>
                  <a:pt x="693801" y="381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99938" y="3242310"/>
            <a:ext cx="1149350" cy="1150620"/>
          </a:xfrm>
          <a:custGeom>
            <a:avLst/>
            <a:gdLst/>
            <a:ahLst/>
            <a:cxnLst/>
            <a:rect l="l" t="t" r="r" b="b"/>
            <a:pathLst>
              <a:path w="1149350" h="1150620">
                <a:moveTo>
                  <a:pt x="574548" y="0"/>
                </a:moveTo>
                <a:lnTo>
                  <a:pt x="527418" y="1907"/>
                </a:lnTo>
                <a:lnTo>
                  <a:pt x="481339" y="7529"/>
                </a:lnTo>
                <a:lnTo>
                  <a:pt x="436458" y="16718"/>
                </a:lnTo>
                <a:lnTo>
                  <a:pt x="392923" y="29327"/>
                </a:lnTo>
                <a:lnTo>
                  <a:pt x="350883" y="45208"/>
                </a:lnTo>
                <a:lnTo>
                  <a:pt x="310484" y="64211"/>
                </a:lnTo>
                <a:lnTo>
                  <a:pt x="271874" y="86190"/>
                </a:lnTo>
                <a:lnTo>
                  <a:pt x="235201" y="110995"/>
                </a:lnTo>
                <a:lnTo>
                  <a:pt x="200614" y="138481"/>
                </a:lnTo>
                <a:lnTo>
                  <a:pt x="168259" y="168497"/>
                </a:lnTo>
                <a:lnTo>
                  <a:pt x="138284" y="200896"/>
                </a:lnTo>
                <a:lnTo>
                  <a:pt x="110837" y="235531"/>
                </a:lnTo>
                <a:lnTo>
                  <a:pt x="86066" y="272252"/>
                </a:lnTo>
                <a:lnTo>
                  <a:pt x="64118" y="310913"/>
                </a:lnTo>
                <a:lnTo>
                  <a:pt x="45142" y="351365"/>
                </a:lnTo>
                <a:lnTo>
                  <a:pt x="29285" y="393460"/>
                </a:lnTo>
                <a:lnTo>
                  <a:pt x="16694" y="437050"/>
                </a:lnTo>
                <a:lnTo>
                  <a:pt x="7518" y="481987"/>
                </a:lnTo>
                <a:lnTo>
                  <a:pt x="1904" y="528123"/>
                </a:lnTo>
                <a:lnTo>
                  <a:pt x="0" y="575309"/>
                </a:lnTo>
                <a:lnTo>
                  <a:pt x="1904" y="622496"/>
                </a:lnTo>
                <a:lnTo>
                  <a:pt x="7518" y="668632"/>
                </a:lnTo>
                <a:lnTo>
                  <a:pt x="16694" y="713569"/>
                </a:lnTo>
                <a:lnTo>
                  <a:pt x="29285" y="757159"/>
                </a:lnTo>
                <a:lnTo>
                  <a:pt x="45142" y="799254"/>
                </a:lnTo>
                <a:lnTo>
                  <a:pt x="64118" y="839706"/>
                </a:lnTo>
                <a:lnTo>
                  <a:pt x="86066" y="878367"/>
                </a:lnTo>
                <a:lnTo>
                  <a:pt x="110837" y="915088"/>
                </a:lnTo>
                <a:lnTo>
                  <a:pt x="138284" y="949723"/>
                </a:lnTo>
                <a:lnTo>
                  <a:pt x="168259" y="982122"/>
                </a:lnTo>
                <a:lnTo>
                  <a:pt x="200614" y="1012138"/>
                </a:lnTo>
                <a:lnTo>
                  <a:pt x="235201" y="1039624"/>
                </a:lnTo>
                <a:lnTo>
                  <a:pt x="271874" y="1064429"/>
                </a:lnTo>
                <a:lnTo>
                  <a:pt x="310484" y="1086408"/>
                </a:lnTo>
                <a:lnTo>
                  <a:pt x="350883" y="1105411"/>
                </a:lnTo>
                <a:lnTo>
                  <a:pt x="392923" y="1121292"/>
                </a:lnTo>
                <a:lnTo>
                  <a:pt x="436458" y="1133901"/>
                </a:lnTo>
                <a:lnTo>
                  <a:pt x="481339" y="1143090"/>
                </a:lnTo>
                <a:lnTo>
                  <a:pt x="527418" y="1148712"/>
                </a:lnTo>
                <a:lnTo>
                  <a:pt x="574548" y="1150620"/>
                </a:lnTo>
                <a:lnTo>
                  <a:pt x="621677" y="1148712"/>
                </a:lnTo>
                <a:lnTo>
                  <a:pt x="667756" y="1143090"/>
                </a:lnTo>
                <a:lnTo>
                  <a:pt x="712637" y="1133901"/>
                </a:lnTo>
                <a:lnTo>
                  <a:pt x="756172" y="1121292"/>
                </a:lnTo>
                <a:lnTo>
                  <a:pt x="798212" y="1105411"/>
                </a:lnTo>
                <a:lnTo>
                  <a:pt x="838611" y="1086408"/>
                </a:lnTo>
                <a:lnTo>
                  <a:pt x="877221" y="1064429"/>
                </a:lnTo>
                <a:lnTo>
                  <a:pt x="913894" y="1039624"/>
                </a:lnTo>
                <a:lnTo>
                  <a:pt x="948481" y="1012138"/>
                </a:lnTo>
                <a:lnTo>
                  <a:pt x="980836" y="982122"/>
                </a:lnTo>
                <a:lnTo>
                  <a:pt x="1010811" y="949723"/>
                </a:lnTo>
                <a:lnTo>
                  <a:pt x="1038258" y="915088"/>
                </a:lnTo>
                <a:lnTo>
                  <a:pt x="1063029" y="878367"/>
                </a:lnTo>
                <a:lnTo>
                  <a:pt x="1084977" y="839706"/>
                </a:lnTo>
                <a:lnTo>
                  <a:pt x="1103953" y="799254"/>
                </a:lnTo>
                <a:lnTo>
                  <a:pt x="1119810" y="757159"/>
                </a:lnTo>
                <a:lnTo>
                  <a:pt x="1132401" y="713569"/>
                </a:lnTo>
                <a:lnTo>
                  <a:pt x="1141577" y="668632"/>
                </a:lnTo>
                <a:lnTo>
                  <a:pt x="1147191" y="622496"/>
                </a:lnTo>
                <a:lnTo>
                  <a:pt x="1149095" y="575309"/>
                </a:lnTo>
                <a:lnTo>
                  <a:pt x="1147191" y="528123"/>
                </a:lnTo>
                <a:lnTo>
                  <a:pt x="1141577" y="481987"/>
                </a:lnTo>
                <a:lnTo>
                  <a:pt x="1132401" y="437050"/>
                </a:lnTo>
                <a:lnTo>
                  <a:pt x="1119810" y="393460"/>
                </a:lnTo>
                <a:lnTo>
                  <a:pt x="1103953" y="351365"/>
                </a:lnTo>
                <a:lnTo>
                  <a:pt x="1084977" y="310913"/>
                </a:lnTo>
                <a:lnTo>
                  <a:pt x="1063029" y="272252"/>
                </a:lnTo>
                <a:lnTo>
                  <a:pt x="1038258" y="235531"/>
                </a:lnTo>
                <a:lnTo>
                  <a:pt x="1010811" y="200896"/>
                </a:lnTo>
                <a:lnTo>
                  <a:pt x="980836" y="168497"/>
                </a:lnTo>
                <a:lnTo>
                  <a:pt x="948481" y="138481"/>
                </a:lnTo>
                <a:lnTo>
                  <a:pt x="913894" y="110995"/>
                </a:lnTo>
                <a:lnTo>
                  <a:pt x="877221" y="86190"/>
                </a:lnTo>
                <a:lnTo>
                  <a:pt x="838611" y="64211"/>
                </a:lnTo>
                <a:lnTo>
                  <a:pt x="798212" y="45208"/>
                </a:lnTo>
                <a:lnTo>
                  <a:pt x="756172" y="29327"/>
                </a:lnTo>
                <a:lnTo>
                  <a:pt x="712637" y="16718"/>
                </a:lnTo>
                <a:lnTo>
                  <a:pt x="667756" y="7529"/>
                </a:lnTo>
                <a:lnTo>
                  <a:pt x="621677" y="1907"/>
                </a:lnTo>
                <a:lnTo>
                  <a:pt x="574548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99938" y="3242310"/>
            <a:ext cx="1149350" cy="1150620"/>
          </a:xfrm>
          <a:custGeom>
            <a:avLst/>
            <a:gdLst/>
            <a:ahLst/>
            <a:cxnLst/>
            <a:rect l="l" t="t" r="r" b="b"/>
            <a:pathLst>
              <a:path w="1149350" h="1150620">
                <a:moveTo>
                  <a:pt x="0" y="575309"/>
                </a:moveTo>
                <a:lnTo>
                  <a:pt x="1904" y="528123"/>
                </a:lnTo>
                <a:lnTo>
                  <a:pt x="7518" y="481987"/>
                </a:lnTo>
                <a:lnTo>
                  <a:pt x="16694" y="437050"/>
                </a:lnTo>
                <a:lnTo>
                  <a:pt x="29285" y="393460"/>
                </a:lnTo>
                <a:lnTo>
                  <a:pt x="45142" y="351365"/>
                </a:lnTo>
                <a:lnTo>
                  <a:pt x="64118" y="310913"/>
                </a:lnTo>
                <a:lnTo>
                  <a:pt x="86066" y="272252"/>
                </a:lnTo>
                <a:lnTo>
                  <a:pt x="110837" y="235531"/>
                </a:lnTo>
                <a:lnTo>
                  <a:pt x="138284" y="200896"/>
                </a:lnTo>
                <a:lnTo>
                  <a:pt x="168259" y="168497"/>
                </a:lnTo>
                <a:lnTo>
                  <a:pt x="200614" y="138481"/>
                </a:lnTo>
                <a:lnTo>
                  <a:pt x="235201" y="110995"/>
                </a:lnTo>
                <a:lnTo>
                  <a:pt x="271874" y="86190"/>
                </a:lnTo>
                <a:lnTo>
                  <a:pt x="310484" y="64211"/>
                </a:lnTo>
                <a:lnTo>
                  <a:pt x="350883" y="45208"/>
                </a:lnTo>
                <a:lnTo>
                  <a:pt x="392923" y="29327"/>
                </a:lnTo>
                <a:lnTo>
                  <a:pt x="436458" y="16718"/>
                </a:lnTo>
                <a:lnTo>
                  <a:pt x="481339" y="7529"/>
                </a:lnTo>
                <a:lnTo>
                  <a:pt x="527418" y="1907"/>
                </a:lnTo>
                <a:lnTo>
                  <a:pt x="574548" y="0"/>
                </a:lnTo>
                <a:lnTo>
                  <a:pt x="621677" y="1907"/>
                </a:lnTo>
                <a:lnTo>
                  <a:pt x="667756" y="7529"/>
                </a:lnTo>
                <a:lnTo>
                  <a:pt x="712637" y="16718"/>
                </a:lnTo>
                <a:lnTo>
                  <a:pt x="756172" y="29327"/>
                </a:lnTo>
                <a:lnTo>
                  <a:pt x="798212" y="45208"/>
                </a:lnTo>
                <a:lnTo>
                  <a:pt x="838611" y="64211"/>
                </a:lnTo>
                <a:lnTo>
                  <a:pt x="877221" y="86190"/>
                </a:lnTo>
                <a:lnTo>
                  <a:pt x="913894" y="110995"/>
                </a:lnTo>
                <a:lnTo>
                  <a:pt x="948481" y="138481"/>
                </a:lnTo>
                <a:lnTo>
                  <a:pt x="980836" y="168497"/>
                </a:lnTo>
                <a:lnTo>
                  <a:pt x="1010811" y="200896"/>
                </a:lnTo>
                <a:lnTo>
                  <a:pt x="1038258" y="235531"/>
                </a:lnTo>
                <a:lnTo>
                  <a:pt x="1063029" y="272252"/>
                </a:lnTo>
                <a:lnTo>
                  <a:pt x="1084977" y="310913"/>
                </a:lnTo>
                <a:lnTo>
                  <a:pt x="1103953" y="351365"/>
                </a:lnTo>
                <a:lnTo>
                  <a:pt x="1119810" y="393460"/>
                </a:lnTo>
                <a:lnTo>
                  <a:pt x="1132401" y="437050"/>
                </a:lnTo>
                <a:lnTo>
                  <a:pt x="1141577" y="481987"/>
                </a:lnTo>
                <a:lnTo>
                  <a:pt x="1147191" y="528123"/>
                </a:lnTo>
                <a:lnTo>
                  <a:pt x="1149095" y="575309"/>
                </a:lnTo>
                <a:lnTo>
                  <a:pt x="1147191" y="622496"/>
                </a:lnTo>
                <a:lnTo>
                  <a:pt x="1141577" y="668632"/>
                </a:lnTo>
                <a:lnTo>
                  <a:pt x="1132401" y="713569"/>
                </a:lnTo>
                <a:lnTo>
                  <a:pt x="1119810" y="757159"/>
                </a:lnTo>
                <a:lnTo>
                  <a:pt x="1103953" y="799254"/>
                </a:lnTo>
                <a:lnTo>
                  <a:pt x="1084977" y="839706"/>
                </a:lnTo>
                <a:lnTo>
                  <a:pt x="1063029" y="878367"/>
                </a:lnTo>
                <a:lnTo>
                  <a:pt x="1038258" y="915088"/>
                </a:lnTo>
                <a:lnTo>
                  <a:pt x="1010811" y="949723"/>
                </a:lnTo>
                <a:lnTo>
                  <a:pt x="980836" y="982122"/>
                </a:lnTo>
                <a:lnTo>
                  <a:pt x="948481" y="1012138"/>
                </a:lnTo>
                <a:lnTo>
                  <a:pt x="913894" y="1039624"/>
                </a:lnTo>
                <a:lnTo>
                  <a:pt x="877221" y="1064429"/>
                </a:lnTo>
                <a:lnTo>
                  <a:pt x="838611" y="1086408"/>
                </a:lnTo>
                <a:lnTo>
                  <a:pt x="798212" y="1105411"/>
                </a:lnTo>
                <a:lnTo>
                  <a:pt x="756172" y="1121292"/>
                </a:lnTo>
                <a:lnTo>
                  <a:pt x="712637" y="1133901"/>
                </a:lnTo>
                <a:lnTo>
                  <a:pt x="667756" y="1143090"/>
                </a:lnTo>
                <a:lnTo>
                  <a:pt x="621677" y="1148712"/>
                </a:lnTo>
                <a:lnTo>
                  <a:pt x="574548" y="1150620"/>
                </a:lnTo>
                <a:lnTo>
                  <a:pt x="527418" y="1148712"/>
                </a:lnTo>
                <a:lnTo>
                  <a:pt x="481339" y="1143090"/>
                </a:lnTo>
                <a:lnTo>
                  <a:pt x="436458" y="1133901"/>
                </a:lnTo>
                <a:lnTo>
                  <a:pt x="392923" y="1121292"/>
                </a:lnTo>
                <a:lnTo>
                  <a:pt x="350883" y="1105411"/>
                </a:lnTo>
                <a:lnTo>
                  <a:pt x="310484" y="1086408"/>
                </a:lnTo>
                <a:lnTo>
                  <a:pt x="271874" y="1064429"/>
                </a:lnTo>
                <a:lnTo>
                  <a:pt x="235201" y="1039624"/>
                </a:lnTo>
                <a:lnTo>
                  <a:pt x="200614" y="1012138"/>
                </a:lnTo>
                <a:lnTo>
                  <a:pt x="168259" y="982122"/>
                </a:lnTo>
                <a:lnTo>
                  <a:pt x="138284" y="949723"/>
                </a:lnTo>
                <a:lnTo>
                  <a:pt x="110837" y="915088"/>
                </a:lnTo>
                <a:lnTo>
                  <a:pt x="86066" y="878367"/>
                </a:lnTo>
                <a:lnTo>
                  <a:pt x="64118" y="839706"/>
                </a:lnTo>
                <a:lnTo>
                  <a:pt x="45142" y="799254"/>
                </a:lnTo>
                <a:lnTo>
                  <a:pt x="29285" y="757159"/>
                </a:lnTo>
                <a:lnTo>
                  <a:pt x="16694" y="713569"/>
                </a:lnTo>
                <a:lnTo>
                  <a:pt x="7518" y="668632"/>
                </a:lnTo>
                <a:lnTo>
                  <a:pt x="1904" y="622496"/>
                </a:lnTo>
                <a:lnTo>
                  <a:pt x="0" y="575309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881751" y="3714877"/>
            <a:ext cx="589915" cy="218440"/>
          </a:xfrm>
          <a:custGeom>
            <a:avLst/>
            <a:gdLst/>
            <a:ahLst/>
            <a:cxnLst/>
            <a:rect l="l" t="t" r="r" b="b"/>
            <a:pathLst>
              <a:path w="589914" h="218439">
                <a:moveTo>
                  <a:pt x="70738" y="0"/>
                </a:moveTo>
                <a:lnTo>
                  <a:pt x="0" y="0"/>
                </a:lnTo>
                <a:lnTo>
                  <a:pt x="0" y="218186"/>
                </a:lnTo>
                <a:lnTo>
                  <a:pt x="44069" y="218186"/>
                </a:lnTo>
                <a:lnTo>
                  <a:pt x="44069" y="135890"/>
                </a:lnTo>
                <a:lnTo>
                  <a:pt x="72771" y="135890"/>
                </a:lnTo>
                <a:lnTo>
                  <a:pt x="118490" y="132715"/>
                </a:lnTo>
                <a:lnTo>
                  <a:pt x="151574" y="113109"/>
                </a:lnTo>
                <a:lnTo>
                  <a:pt x="160788" y="98806"/>
                </a:lnTo>
                <a:lnTo>
                  <a:pt x="44069" y="98806"/>
                </a:lnTo>
                <a:lnTo>
                  <a:pt x="44069" y="36830"/>
                </a:lnTo>
                <a:lnTo>
                  <a:pt x="161387" y="36830"/>
                </a:lnTo>
                <a:lnTo>
                  <a:pt x="160059" y="33444"/>
                </a:lnTo>
                <a:lnTo>
                  <a:pt x="132091" y="6421"/>
                </a:lnTo>
                <a:lnTo>
                  <a:pt x="89076" y="194"/>
                </a:lnTo>
                <a:lnTo>
                  <a:pt x="70738" y="0"/>
                </a:lnTo>
                <a:close/>
              </a:path>
              <a:path w="589914" h="218439">
                <a:moveTo>
                  <a:pt x="161387" y="36830"/>
                </a:moveTo>
                <a:lnTo>
                  <a:pt x="65404" y="36830"/>
                </a:lnTo>
                <a:lnTo>
                  <a:pt x="76311" y="36925"/>
                </a:lnTo>
                <a:lnTo>
                  <a:pt x="85217" y="37211"/>
                </a:lnTo>
                <a:lnTo>
                  <a:pt x="121793" y="59817"/>
                </a:lnTo>
                <a:lnTo>
                  <a:pt x="121793" y="74168"/>
                </a:lnTo>
                <a:lnTo>
                  <a:pt x="120141" y="79756"/>
                </a:lnTo>
                <a:lnTo>
                  <a:pt x="116712" y="84709"/>
                </a:lnTo>
                <a:lnTo>
                  <a:pt x="113411" y="89535"/>
                </a:lnTo>
                <a:lnTo>
                  <a:pt x="68199" y="98806"/>
                </a:lnTo>
                <a:lnTo>
                  <a:pt x="160788" y="98806"/>
                </a:lnTo>
                <a:lnTo>
                  <a:pt x="163060" y="93648"/>
                </a:lnTo>
                <a:lnTo>
                  <a:pt x="165322" y="85613"/>
                </a:lnTo>
                <a:lnTo>
                  <a:pt x="166679" y="76745"/>
                </a:lnTo>
                <a:lnTo>
                  <a:pt x="167132" y="67056"/>
                </a:lnTo>
                <a:lnTo>
                  <a:pt x="166346" y="54677"/>
                </a:lnTo>
                <a:lnTo>
                  <a:pt x="163988" y="43465"/>
                </a:lnTo>
                <a:lnTo>
                  <a:pt x="161387" y="36830"/>
                </a:lnTo>
                <a:close/>
              </a:path>
              <a:path w="589914" h="218439">
                <a:moveTo>
                  <a:pt x="243332" y="1778"/>
                </a:moveTo>
                <a:lnTo>
                  <a:pt x="199389" y="1778"/>
                </a:lnTo>
                <a:lnTo>
                  <a:pt x="199389" y="218186"/>
                </a:lnTo>
                <a:lnTo>
                  <a:pt x="352933" y="218186"/>
                </a:lnTo>
                <a:lnTo>
                  <a:pt x="352933" y="181356"/>
                </a:lnTo>
                <a:lnTo>
                  <a:pt x="243332" y="181356"/>
                </a:lnTo>
                <a:lnTo>
                  <a:pt x="243332" y="1778"/>
                </a:lnTo>
                <a:close/>
              </a:path>
              <a:path w="589914" h="218439">
                <a:moveTo>
                  <a:pt x="444881" y="0"/>
                </a:moveTo>
                <a:lnTo>
                  <a:pt x="378840" y="0"/>
                </a:lnTo>
                <a:lnTo>
                  <a:pt x="378840" y="218186"/>
                </a:lnTo>
                <a:lnTo>
                  <a:pt x="419862" y="218186"/>
                </a:lnTo>
                <a:lnTo>
                  <a:pt x="419862" y="46355"/>
                </a:lnTo>
                <a:lnTo>
                  <a:pt x="457181" y="46355"/>
                </a:lnTo>
                <a:lnTo>
                  <a:pt x="444881" y="0"/>
                </a:lnTo>
                <a:close/>
              </a:path>
              <a:path w="589914" h="218439">
                <a:moveTo>
                  <a:pt x="457181" y="46355"/>
                </a:moveTo>
                <a:lnTo>
                  <a:pt x="419862" y="46355"/>
                </a:lnTo>
                <a:lnTo>
                  <a:pt x="463041" y="218186"/>
                </a:lnTo>
                <a:lnTo>
                  <a:pt x="505460" y="218186"/>
                </a:lnTo>
                <a:lnTo>
                  <a:pt x="522936" y="148844"/>
                </a:lnTo>
                <a:lnTo>
                  <a:pt x="484377" y="148844"/>
                </a:lnTo>
                <a:lnTo>
                  <a:pt x="457181" y="46355"/>
                </a:lnTo>
                <a:close/>
              </a:path>
              <a:path w="589914" h="218439">
                <a:moveTo>
                  <a:pt x="589661" y="46355"/>
                </a:moveTo>
                <a:lnTo>
                  <a:pt x="548766" y="46355"/>
                </a:lnTo>
                <a:lnTo>
                  <a:pt x="548766" y="218186"/>
                </a:lnTo>
                <a:lnTo>
                  <a:pt x="589661" y="218186"/>
                </a:lnTo>
                <a:lnTo>
                  <a:pt x="589661" y="46355"/>
                </a:lnTo>
                <a:close/>
              </a:path>
              <a:path w="589914" h="218439">
                <a:moveTo>
                  <a:pt x="589661" y="0"/>
                </a:moveTo>
                <a:lnTo>
                  <a:pt x="523621" y="0"/>
                </a:lnTo>
                <a:lnTo>
                  <a:pt x="484377" y="148844"/>
                </a:lnTo>
                <a:lnTo>
                  <a:pt x="522936" y="148844"/>
                </a:lnTo>
                <a:lnTo>
                  <a:pt x="548766" y="46355"/>
                </a:lnTo>
                <a:lnTo>
                  <a:pt x="589661" y="46355"/>
                </a:lnTo>
                <a:lnTo>
                  <a:pt x="589661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r>
              <a:rPr spc="-5" dirty="0"/>
              <a:t>15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50692" y="1796795"/>
            <a:ext cx="5864352" cy="4006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3663" y="411861"/>
            <a:ext cx="6769734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0636D"/>
                </a:solidFill>
              </a:rPr>
              <a:t>Merging into </a:t>
            </a:r>
            <a:r>
              <a:rPr sz="2200" dirty="0">
                <a:solidFill>
                  <a:srgbClr val="00636D"/>
                </a:solidFill>
              </a:rPr>
              <a:t>new, </a:t>
            </a:r>
            <a:r>
              <a:rPr sz="2200" spc="-5" dirty="0">
                <a:solidFill>
                  <a:srgbClr val="00636D"/>
                </a:solidFill>
              </a:rPr>
              <a:t>more transformational</a:t>
            </a:r>
            <a:r>
              <a:rPr sz="2200" spc="120" dirty="0">
                <a:solidFill>
                  <a:srgbClr val="00636D"/>
                </a:solidFill>
              </a:rPr>
              <a:t> </a:t>
            </a:r>
            <a:r>
              <a:rPr sz="2200" spc="-5" dirty="0">
                <a:solidFill>
                  <a:srgbClr val="00636D"/>
                </a:solidFill>
              </a:rPr>
              <a:t>solutions</a:t>
            </a:r>
            <a:endParaRPr sz="2200"/>
          </a:p>
        </p:txBody>
      </p:sp>
      <p:sp>
        <p:nvSpPr>
          <p:cNvPr id="4" name="object 4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r>
              <a:rPr spc="-5" dirty="0"/>
              <a:t>16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663" y="411860"/>
            <a:ext cx="75742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636D"/>
                </a:solidFill>
              </a:rPr>
              <a:t>An </a:t>
            </a:r>
            <a:r>
              <a:rPr dirty="0">
                <a:solidFill>
                  <a:srgbClr val="00636D"/>
                </a:solidFill>
              </a:rPr>
              <a:t>innovation platform that </a:t>
            </a:r>
            <a:r>
              <a:rPr spc="-5" dirty="0">
                <a:solidFill>
                  <a:srgbClr val="00636D"/>
                </a:solidFill>
              </a:rPr>
              <a:t>becomes second</a:t>
            </a:r>
            <a:r>
              <a:rPr spc="-70" dirty="0">
                <a:solidFill>
                  <a:srgbClr val="00636D"/>
                </a:solidFill>
              </a:rPr>
              <a:t> </a:t>
            </a:r>
            <a:r>
              <a:rPr dirty="0">
                <a:solidFill>
                  <a:srgbClr val="00636D"/>
                </a:solidFill>
              </a:rPr>
              <a:t>nature</a:t>
            </a:r>
          </a:p>
        </p:txBody>
      </p:sp>
      <p:sp>
        <p:nvSpPr>
          <p:cNvPr id="3" name="object 3"/>
          <p:cNvSpPr/>
          <p:nvPr/>
        </p:nvSpPr>
        <p:spPr>
          <a:xfrm>
            <a:off x="3250692" y="1796795"/>
            <a:ext cx="5864352" cy="4006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r>
              <a:rPr spc="-5" dirty="0"/>
              <a:t>17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3663" y="411861"/>
            <a:ext cx="647255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solidFill>
                  <a:srgbClr val="00636D"/>
                </a:solidFill>
                <a:latin typeface="Arial"/>
                <a:cs typeface="Arial"/>
              </a:rPr>
              <a:t>Siemens supports major engineering disciplines  </a:t>
            </a:r>
            <a:r>
              <a:rPr sz="2200" b="1" dirty="0">
                <a:solidFill>
                  <a:srgbClr val="00636D"/>
                </a:solidFill>
                <a:latin typeface="Arial"/>
                <a:cs typeface="Arial"/>
              </a:rPr>
              <a:t>with software </a:t>
            </a:r>
            <a:r>
              <a:rPr sz="2200" b="1" spc="-5" dirty="0">
                <a:solidFill>
                  <a:srgbClr val="00636D"/>
                </a:solidFill>
                <a:latin typeface="Arial"/>
                <a:cs typeface="Arial"/>
              </a:rPr>
              <a:t>and </a:t>
            </a:r>
            <a:r>
              <a:rPr sz="2200" b="1" dirty="0">
                <a:solidFill>
                  <a:srgbClr val="00636D"/>
                </a:solidFill>
                <a:latin typeface="Arial"/>
                <a:cs typeface="Arial"/>
              </a:rPr>
              <a:t>real-world</a:t>
            </a:r>
            <a:r>
              <a:rPr sz="2200" b="1" spc="-5" dirty="0">
                <a:solidFill>
                  <a:srgbClr val="00636D"/>
                </a:solidFill>
                <a:latin typeface="Arial"/>
                <a:cs typeface="Arial"/>
              </a:rPr>
              <a:t> curriculum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58867" y="1431036"/>
            <a:ext cx="2257425" cy="1489075"/>
          </a:xfrm>
          <a:prstGeom prst="rect">
            <a:avLst/>
          </a:prstGeom>
          <a:solidFill>
            <a:srgbClr val="2286AA"/>
          </a:solidFill>
        </p:spPr>
        <p:txBody>
          <a:bodyPr vert="horz" wrap="square" lIns="0" tIns="64769" rIns="0" bIns="0" rtlCol="0">
            <a:spAutoFit/>
          </a:bodyPr>
          <a:lstStyle/>
          <a:p>
            <a:pPr marL="108585">
              <a:lnSpc>
                <a:spcPct val="100000"/>
              </a:lnSpc>
              <a:spcBef>
                <a:spcPts val="509"/>
              </a:spcBef>
            </a:pPr>
            <a:r>
              <a:rPr sz="2200" b="1" spc="-5" dirty="0">
                <a:solidFill>
                  <a:srgbClr val="FFFFFF"/>
                </a:solidFill>
                <a:latin typeface="Arial"/>
                <a:cs typeface="Arial"/>
              </a:rPr>
              <a:t>Mechanical</a:t>
            </a:r>
            <a:endParaRPr sz="2200">
              <a:latin typeface="Arial"/>
              <a:cs typeface="Arial"/>
            </a:endParaRPr>
          </a:p>
          <a:p>
            <a:pPr marL="108585">
              <a:lnSpc>
                <a:spcPct val="100000"/>
              </a:lnSpc>
            </a:pPr>
            <a:r>
              <a:rPr sz="2200" b="1" spc="-5" dirty="0">
                <a:solidFill>
                  <a:srgbClr val="FFFFFF"/>
                </a:solidFill>
                <a:latin typeface="Arial"/>
                <a:cs typeface="Arial"/>
              </a:rPr>
              <a:t>Engineering</a:t>
            </a:r>
            <a:endParaRPr sz="2200">
              <a:latin typeface="Arial"/>
              <a:cs typeface="Arial"/>
            </a:endParaRPr>
          </a:p>
          <a:p>
            <a:pPr marL="108585" marR="229235">
              <a:lnSpc>
                <a:spcPct val="100000"/>
              </a:lnSpc>
              <a:spcBef>
                <a:spcPts val="2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NX, Solid Edge, 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Simcenter, </a:t>
            </a:r>
            <a:r>
              <a:rPr sz="1400" spc="-15" dirty="0">
                <a:solidFill>
                  <a:srgbClr val="FFFFFF"/>
                </a:solidFill>
                <a:latin typeface="Arial"/>
                <a:cs typeface="Arial"/>
              </a:rPr>
              <a:t>Mentor,  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Teamcenter,</a:t>
            </a:r>
            <a:r>
              <a:rPr sz="14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Tecnomatix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59168" y="1432560"/>
            <a:ext cx="2257425" cy="1489075"/>
          </a:xfrm>
          <a:prstGeom prst="rect">
            <a:avLst/>
          </a:prstGeom>
          <a:solidFill>
            <a:srgbClr val="A4E0E0"/>
          </a:solidFill>
        </p:spPr>
        <p:txBody>
          <a:bodyPr vert="horz" wrap="square" lIns="0" tIns="63500" rIns="0" bIns="0" rtlCol="0">
            <a:spAutoFit/>
          </a:bodyPr>
          <a:lstStyle/>
          <a:p>
            <a:pPr marL="109220">
              <a:lnSpc>
                <a:spcPct val="100000"/>
              </a:lnSpc>
              <a:spcBef>
                <a:spcPts val="500"/>
              </a:spcBef>
            </a:pPr>
            <a:r>
              <a:rPr sz="2300" b="1" dirty="0">
                <a:solidFill>
                  <a:srgbClr val="2286AA"/>
                </a:solidFill>
                <a:latin typeface="Arial"/>
                <a:cs typeface="Arial"/>
              </a:rPr>
              <a:t>Electrical</a:t>
            </a:r>
            <a:endParaRPr sz="2300">
              <a:latin typeface="Arial"/>
              <a:cs typeface="Arial"/>
            </a:endParaRPr>
          </a:p>
          <a:p>
            <a:pPr marL="109220">
              <a:lnSpc>
                <a:spcPct val="100000"/>
              </a:lnSpc>
              <a:spcBef>
                <a:spcPts val="5"/>
              </a:spcBef>
            </a:pPr>
            <a:r>
              <a:rPr sz="2300" b="1" dirty="0">
                <a:solidFill>
                  <a:srgbClr val="2286AA"/>
                </a:solidFill>
                <a:latin typeface="Arial"/>
                <a:cs typeface="Arial"/>
              </a:rPr>
              <a:t>Engineering</a:t>
            </a:r>
            <a:endParaRPr sz="2300">
              <a:latin typeface="Arial"/>
              <a:cs typeface="Arial"/>
            </a:endParaRPr>
          </a:p>
          <a:p>
            <a:pPr marL="109220" marR="147320">
              <a:lnSpc>
                <a:spcPct val="100000"/>
              </a:lnSpc>
              <a:spcBef>
                <a:spcPts val="25"/>
              </a:spcBef>
            </a:pPr>
            <a:r>
              <a:rPr sz="1400" dirty="0">
                <a:solidFill>
                  <a:srgbClr val="2286AA"/>
                </a:solidFill>
                <a:latin typeface="Arial"/>
                <a:cs typeface="Arial"/>
              </a:rPr>
              <a:t>Mentor Xpedition,</a:t>
            </a:r>
            <a:r>
              <a:rPr sz="1400" spc="-15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286AA"/>
                </a:solidFill>
                <a:latin typeface="Arial"/>
                <a:cs typeface="Arial"/>
              </a:rPr>
              <a:t>Mentor  </a:t>
            </a:r>
            <a:r>
              <a:rPr sz="1400" spc="-30" dirty="0">
                <a:solidFill>
                  <a:srgbClr val="2286AA"/>
                </a:solidFill>
                <a:latin typeface="Arial"/>
                <a:cs typeface="Arial"/>
              </a:rPr>
              <a:t>PADS </a:t>
            </a:r>
            <a:r>
              <a:rPr sz="1400" dirty="0">
                <a:solidFill>
                  <a:srgbClr val="2286AA"/>
                </a:solidFill>
                <a:latin typeface="Arial"/>
                <a:cs typeface="Arial"/>
              </a:rPr>
              <a:t>Pro, Mentor  Capital, Mentor</a:t>
            </a:r>
            <a:r>
              <a:rPr sz="1400" spc="-9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286AA"/>
                </a:solidFill>
                <a:latin typeface="Arial"/>
                <a:cs typeface="Arial"/>
              </a:rPr>
              <a:t>Calibre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457943" y="1432560"/>
            <a:ext cx="2258695" cy="1489075"/>
          </a:xfrm>
          <a:prstGeom prst="rect">
            <a:avLst/>
          </a:prstGeom>
          <a:solidFill>
            <a:srgbClr val="E0E0D6"/>
          </a:solidFill>
        </p:spPr>
        <p:txBody>
          <a:bodyPr vert="horz" wrap="square" lIns="0" tIns="63500" rIns="0" bIns="0" rtlCol="0">
            <a:spAutoFit/>
          </a:bodyPr>
          <a:lstStyle/>
          <a:p>
            <a:pPr marL="109855">
              <a:lnSpc>
                <a:spcPct val="100000"/>
              </a:lnSpc>
              <a:spcBef>
                <a:spcPts val="500"/>
              </a:spcBef>
            </a:pPr>
            <a:r>
              <a:rPr sz="2300" b="1" dirty="0">
                <a:solidFill>
                  <a:srgbClr val="2286AA"/>
                </a:solidFill>
                <a:latin typeface="Arial"/>
                <a:cs typeface="Arial"/>
              </a:rPr>
              <a:t>Computer</a:t>
            </a:r>
            <a:endParaRPr sz="2300">
              <a:latin typeface="Arial"/>
              <a:cs typeface="Arial"/>
            </a:endParaRPr>
          </a:p>
          <a:p>
            <a:pPr marL="109855">
              <a:lnSpc>
                <a:spcPct val="100000"/>
              </a:lnSpc>
              <a:spcBef>
                <a:spcPts val="5"/>
              </a:spcBef>
            </a:pPr>
            <a:r>
              <a:rPr sz="2300" b="1" dirty="0">
                <a:solidFill>
                  <a:srgbClr val="2286AA"/>
                </a:solidFill>
                <a:latin typeface="Arial"/>
                <a:cs typeface="Arial"/>
              </a:rPr>
              <a:t>Science</a:t>
            </a:r>
            <a:endParaRPr sz="2300">
              <a:latin typeface="Arial"/>
              <a:cs typeface="Arial"/>
            </a:endParaRPr>
          </a:p>
          <a:p>
            <a:pPr marL="109855" marR="382270">
              <a:lnSpc>
                <a:spcPct val="100000"/>
              </a:lnSpc>
              <a:spcBef>
                <a:spcPts val="25"/>
              </a:spcBef>
            </a:pPr>
            <a:r>
              <a:rPr sz="1400" dirty="0">
                <a:solidFill>
                  <a:srgbClr val="2286AA"/>
                </a:solidFill>
                <a:latin typeface="Arial"/>
                <a:cs typeface="Arial"/>
              </a:rPr>
              <a:t>MindSphere,</a:t>
            </a:r>
            <a:r>
              <a:rPr sz="1400" spc="-11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286AA"/>
                </a:solidFill>
                <a:latin typeface="Arial"/>
                <a:cs typeface="Arial"/>
              </a:rPr>
              <a:t>Polarion,  Mendix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58867" y="3066288"/>
            <a:ext cx="2257425" cy="1489075"/>
          </a:xfrm>
          <a:prstGeom prst="rect">
            <a:avLst/>
          </a:prstGeom>
          <a:solidFill>
            <a:srgbClr val="E0E0D6"/>
          </a:solidFill>
        </p:spPr>
        <p:txBody>
          <a:bodyPr vert="horz" wrap="square" lIns="0" tIns="63500" rIns="0" bIns="0" rtlCol="0">
            <a:spAutoFit/>
          </a:bodyPr>
          <a:lstStyle/>
          <a:p>
            <a:pPr marL="108585">
              <a:lnSpc>
                <a:spcPct val="100000"/>
              </a:lnSpc>
              <a:spcBef>
                <a:spcPts val="500"/>
              </a:spcBef>
            </a:pPr>
            <a:r>
              <a:rPr sz="2300" b="1" dirty="0">
                <a:solidFill>
                  <a:srgbClr val="2286AA"/>
                </a:solidFill>
                <a:latin typeface="Arial"/>
                <a:cs typeface="Arial"/>
              </a:rPr>
              <a:t>Engineering</a:t>
            </a:r>
            <a:endParaRPr sz="2300">
              <a:latin typeface="Arial"/>
              <a:cs typeface="Arial"/>
            </a:endParaRPr>
          </a:p>
          <a:p>
            <a:pPr marL="108585">
              <a:lnSpc>
                <a:spcPct val="100000"/>
              </a:lnSpc>
            </a:pPr>
            <a:r>
              <a:rPr sz="2300" b="1" spc="-20" dirty="0">
                <a:solidFill>
                  <a:srgbClr val="2286AA"/>
                </a:solidFill>
                <a:latin typeface="Arial"/>
                <a:cs typeface="Arial"/>
              </a:rPr>
              <a:t>Technology</a:t>
            </a:r>
            <a:endParaRPr sz="2300">
              <a:latin typeface="Arial"/>
              <a:cs typeface="Arial"/>
            </a:endParaRPr>
          </a:p>
          <a:p>
            <a:pPr marL="108585" marR="658495">
              <a:lnSpc>
                <a:spcPct val="101400"/>
              </a:lnSpc>
            </a:pPr>
            <a:r>
              <a:rPr sz="1400" dirty="0">
                <a:solidFill>
                  <a:srgbClr val="2286AA"/>
                </a:solidFill>
                <a:latin typeface="Arial"/>
                <a:cs typeface="Arial"/>
              </a:rPr>
              <a:t>NX, Solid Edge,  </a:t>
            </a:r>
            <a:r>
              <a:rPr sz="1400" spc="-10" dirty="0">
                <a:solidFill>
                  <a:srgbClr val="2286AA"/>
                </a:solidFill>
                <a:latin typeface="Arial"/>
                <a:cs typeface="Arial"/>
              </a:rPr>
              <a:t>Simcenter,</a:t>
            </a:r>
            <a:r>
              <a:rPr sz="1400" spc="-8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400" spc="-15" dirty="0">
                <a:solidFill>
                  <a:srgbClr val="2286AA"/>
                </a:solidFill>
                <a:latin typeface="Arial"/>
                <a:cs typeface="Arial"/>
              </a:rPr>
              <a:t>Mentor,  </a:t>
            </a:r>
            <a:r>
              <a:rPr sz="1400" spc="-20" dirty="0">
                <a:solidFill>
                  <a:srgbClr val="2286AA"/>
                </a:solidFill>
                <a:latin typeface="Arial"/>
                <a:cs typeface="Arial"/>
              </a:rPr>
              <a:t>Teamcenter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59168" y="3066288"/>
            <a:ext cx="2257425" cy="1489075"/>
          </a:xfrm>
          <a:prstGeom prst="rect">
            <a:avLst/>
          </a:prstGeom>
          <a:solidFill>
            <a:srgbClr val="2286AA"/>
          </a:solidFill>
        </p:spPr>
        <p:txBody>
          <a:bodyPr vert="horz" wrap="square" lIns="0" tIns="63500" rIns="0" bIns="0" rtlCol="0">
            <a:spAutoFit/>
          </a:bodyPr>
          <a:lstStyle/>
          <a:p>
            <a:pPr marL="109220">
              <a:lnSpc>
                <a:spcPct val="100000"/>
              </a:lnSpc>
              <a:spcBef>
                <a:spcPts val="500"/>
              </a:spcBef>
            </a:pPr>
            <a:r>
              <a:rPr sz="2300" b="1" spc="-5" dirty="0">
                <a:solidFill>
                  <a:srgbClr val="FFFFFF"/>
                </a:solidFill>
                <a:latin typeface="Arial"/>
                <a:cs typeface="Arial"/>
              </a:rPr>
              <a:t>Industrial</a:t>
            </a:r>
            <a:endParaRPr sz="2300">
              <a:latin typeface="Arial"/>
              <a:cs typeface="Arial"/>
            </a:endParaRPr>
          </a:p>
          <a:p>
            <a:pPr marL="109220">
              <a:lnSpc>
                <a:spcPct val="100000"/>
              </a:lnSpc>
            </a:pP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Engineering</a:t>
            </a:r>
            <a:endParaRPr sz="2300">
              <a:latin typeface="Arial"/>
              <a:cs typeface="Arial"/>
            </a:endParaRPr>
          </a:p>
          <a:p>
            <a:pPr marL="109220" marR="366395">
              <a:lnSpc>
                <a:spcPct val="100000"/>
              </a:lnSpc>
              <a:spcBef>
                <a:spcPts val="25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NX CAM, 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Teamcenter,  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Tecnomatix, 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TIA</a:t>
            </a:r>
            <a:r>
              <a:rPr sz="14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Portal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57943" y="3066288"/>
            <a:ext cx="2257425" cy="1489075"/>
          </a:xfrm>
          <a:prstGeom prst="rect">
            <a:avLst/>
          </a:prstGeom>
          <a:solidFill>
            <a:srgbClr val="A4E0E0"/>
          </a:solidFill>
        </p:spPr>
        <p:txBody>
          <a:bodyPr vert="horz" wrap="square" lIns="0" tIns="63500" rIns="0" bIns="0" rtlCol="0">
            <a:spAutoFit/>
          </a:bodyPr>
          <a:lstStyle/>
          <a:p>
            <a:pPr marL="107950">
              <a:lnSpc>
                <a:spcPct val="100000"/>
              </a:lnSpc>
              <a:spcBef>
                <a:spcPts val="500"/>
              </a:spcBef>
            </a:pPr>
            <a:r>
              <a:rPr sz="2300" b="1" dirty="0">
                <a:solidFill>
                  <a:srgbClr val="2286AA"/>
                </a:solidFill>
                <a:latin typeface="Arial"/>
                <a:cs typeface="Arial"/>
              </a:rPr>
              <a:t>Aerospace</a:t>
            </a:r>
            <a:endParaRPr sz="2300">
              <a:latin typeface="Arial"/>
              <a:cs typeface="Arial"/>
            </a:endParaRPr>
          </a:p>
          <a:p>
            <a:pPr marL="107950">
              <a:lnSpc>
                <a:spcPct val="100000"/>
              </a:lnSpc>
            </a:pPr>
            <a:r>
              <a:rPr sz="2300" b="1" dirty="0">
                <a:solidFill>
                  <a:srgbClr val="2286AA"/>
                </a:solidFill>
                <a:latin typeface="Arial"/>
                <a:cs typeface="Arial"/>
              </a:rPr>
              <a:t>Engineering</a:t>
            </a:r>
            <a:endParaRPr sz="2300">
              <a:latin typeface="Arial"/>
              <a:cs typeface="Arial"/>
            </a:endParaRPr>
          </a:p>
          <a:p>
            <a:pPr marL="107950" marR="659130">
              <a:lnSpc>
                <a:spcPct val="100000"/>
              </a:lnSpc>
              <a:spcBef>
                <a:spcPts val="25"/>
              </a:spcBef>
            </a:pPr>
            <a:r>
              <a:rPr sz="1400" dirty="0">
                <a:solidFill>
                  <a:srgbClr val="2286AA"/>
                </a:solidFill>
                <a:latin typeface="Arial"/>
                <a:cs typeface="Arial"/>
              </a:rPr>
              <a:t>NX, Solid Edge,  </a:t>
            </a:r>
            <a:r>
              <a:rPr sz="1400" spc="-10" dirty="0">
                <a:solidFill>
                  <a:srgbClr val="2286AA"/>
                </a:solidFill>
                <a:latin typeface="Arial"/>
                <a:cs typeface="Arial"/>
              </a:rPr>
              <a:t>Simcenter,</a:t>
            </a:r>
            <a:r>
              <a:rPr sz="1400" spc="-8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400" spc="-15" dirty="0">
                <a:solidFill>
                  <a:srgbClr val="2286AA"/>
                </a:solidFill>
                <a:latin typeface="Arial"/>
                <a:cs typeface="Arial"/>
              </a:rPr>
              <a:t>Mentor,  </a:t>
            </a:r>
            <a:r>
              <a:rPr sz="1400" spc="-20" dirty="0">
                <a:solidFill>
                  <a:srgbClr val="2286AA"/>
                </a:solidFill>
                <a:latin typeface="Arial"/>
                <a:cs typeface="Arial"/>
              </a:rPr>
              <a:t>Teamcenter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58867" y="4698491"/>
            <a:ext cx="2257425" cy="1489075"/>
          </a:xfrm>
          <a:prstGeom prst="rect">
            <a:avLst/>
          </a:prstGeom>
          <a:solidFill>
            <a:srgbClr val="A4E0E0"/>
          </a:solidFill>
        </p:spPr>
        <p:txBody>
          <a:bodyPr vert="horz" wrap="square" lIns="0" tIns="64769" rIns="0" bIns="0" rtlCol="0">
            <a:spAutoFit/>
          </a:bodyPr>
          <a:lstStyle/>
          <a:p>
            <a:pPr marL="108585" marR="452120">
              <a:lnSpc>
                <a:spcPct val="100000"/>
              </a:lnSpc>
              <a:spcBef>
                <a:spcPts val="509"/>
              </a:spcBef>
            </a:pPr>
            <a:r>
              <a:rPr sz="2300" b="1" dirty="0">
                <a:solidFill>
                  <a:srgbClr val="2286AA"/>
                </a:solidFill>
                <a:latin typeface="Arial"/>
                <a:cs typeface="Arial"/>
              </a:rPr>
              <a:t>Automotive  En</a:t>
            </a:r>
            <a:r>
              <a:rPr sz="2300" b="1" spc="-10" dirty="0">
                <a:solidFill>
                  <a:srgbClr val="2286AA"/>
                </a:solidFill>
                <a:latin typeface="Arial"/>
                <a:cs typeface="Arial"/>
              </a:rPr>
              <a:t>g</a:t>
            </a:r>
            <a:r>
              <a:rPr sz="2300" b="1" dirty="0">
                <a:solidFill>
                  <a:srgbClr val="2286AA"/>
                </a:solidFill>
                <a:latin typeface="Arial"/>
                <a:cs typeface="Arial"/>
              </a:rPr>
              <a:t>i</a:t>
            </a:r>
            <a:r>
              <a:rPr sz="2300" b="1" spc="-10" dirty="0">
                <a:solidFill>
                  <a:srgbClr val="2286AA"/>
                </a:solidFill>
                <a:latin typeface="Arial"/>
                <a:cs typeface="Arial"/>
              </a:rPr>
              <a:t>n</a:t>
            </a:r>
            <a:r>
              <a:rPr sz="2300" b="1" dirty="0">
                <a:solidFill>
                  <a:srgbClr val="2286AA"/>
                </a:solidFill>
                <a:latin typeface="Arial"/>
                <a:cs typeface="Arial"/>
              </a:rPr>
              <a:t>ee</a:t>
            </a:r>
            <a:r>
              <a:rPr sz="2300" b="1" spc="5" dirty="0">
                <a:solidFill>
                  <a:srgbClr val="2286AA"/>
                </a:solidFill>
                <a:latin typeface="Arial"/>
                <a:cs typeface="Arial"/>
              </a:rPr>
              <a:t>r</a:t>
            </a:r>
            <a:r>
              <a:rPr sz="2300" b="1" dirty="0">
                <a:solidFill>
                  <a:srgbClr val="2286AA"/>
                </a:solidFill>
                <a:latin typeface="Arial"/>
                <a:cs typeface="Arial"/>
              </a:rPr>
              <a:t>i</a:t>
            </a:r>
            <a:r>
              <a:rPr sz="2300" b="1" spc="-10" dirty="0">
                <a:solidFill>
                  <a:srgbClr val="2286AA"/>
                </a:solidFill>
                <a:latin typeface="Arial"/>
                <a:cs typeface="Arial"/>
              </a:rPr>
              <a:t>n</a:t>
            </a:r>
            <a:r>
              <a:rPr sz="2300" b="1" dirty="0">
                <a:solidFill>
                  <a:srgbClr val="2286AA"/>
                </a:solidFill>
                <a:latin typeface="Arial"/>
                <a:cs typeface="Arial"/>
              </a:rPr>
              <a:t>g</a:t>
            </a:r>
            <a:endParaRPr sz="2300">
              <a:latin typeface="Arial"/>
              <a:cs typeface="Arial"/>
            </a:endParaRPr>
          </a:p>
          <a:p>
            <a:pPr marL="108585" marR="658495">
              <a:lnSpc>
                <a:spcPct val="100000"/>
              </a:lnSpc>
              <a:spcBef>
                <a:spcPts val="25"/>
              </a:spcBef>
            </a:pPr>
            <a:r>
              <a:rPr sz="1400" dirty="0">
                <a:solidFill>
                  <a:srgbClr val="2286AA"/>
                </a:solidFill>
                <a:latin typeface="Arial"/>
                <a:cs typeface="Arial"/>
              </a:rPr>
              <a:t>NX, Solid Edge,  </a:t>
            </a:r>
            <a:r>
              <a:rPr sz="1400" spc="-10" dirty="0">
                <a:solidFill>
                  <a:srgbClr val="2286AA"/>
                </a:solidFill>
                <a:latin typeface="Arial"/>
                <a:cs typeface="Arial"/>
              </a:rPr>
              <a:t>Simcenter,</a:t>
            </a:r>
            <a:r>
              <a:rPr sz="1400" spc="-8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400" spc="-15" dirty="0">
                <a:solidFill>
                  <a:srgbClr val="2286AA"/>
                </a:solidFill>
                <a:latin typeface="Arial"/>
                <a:cs typeface="Arial"/>
              </a:rPr>
              <a:t>Mentor,  </a:t>
            </a:r>
            <a:r>
              <a:rPr sz="1400" spc="-20" dirty="0">
                <a:solidFill>
                  <a:srgbClr val="2286AA"/>
                </a:solidFill>
                <a:latin typeface="Arial"/>
                <a:cs typeface="Arial"/>
              </a:rPr>
              <a:t>Teamcenter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59168" y="4698491"/>
            <a:ext cx="2257425" cy="1489075"/>
          </a:xfrm>
          <a:prstGeom prst="rect">
            <a:avLst/>
          </a:prstGeom>
          <a:solidFill>
            <a:srgbClr val="E0E0D6"/>
          </a:solidFill>
        </p:spPr>
        <p:txBody>
          <a:bodyPr vert="horz" wrap="square" lIns="0" tIns="64769" rIns="0" bIns="0" rtlCol="0">
            <a:spAutoFit/>
          </a:bodyPr>
          <a:lstStyle/>
          <a:p>
            <a:pPr marL="109220" marR="451484">
              <a:lnSpc>
                <a:spcPct val="100000"/>
              </a:lnSpc>
              <a:spcBef>
                <a:spcPts val="509"/>
              </a:spcBef>
            </a:pPr>
            <a:r>
              <a:rPr sz="2300" b="1" dirty="0">
                <a:solidFill>
                  <a:srgbClr val="2286AA"/>
                </a:solidFill>
                <a:latin typeface="Arial"/>
                <a:cs typeface="Arial"/>
              </a:rPr>
              <a:t>Chemical  En</a:t>
            </a:r>
            <a:r>
              <a:rPr sz="2300" b="1" spc="-10" dirty="0">
                <a:solidFill>
                  <a:srgbClr val="2286AA"/>
                </a:solidFill>
                <a:latin typeface="Arial"/>
                <a:cs typeface="Arial"/>
              </a:rPr>
              <a:t>g</a:t>
            </a:r>
            <a:r>
              <a:rPr sz="2300" b="1" dirty="0">
                <a:solidFill>
                  <a:srgbClr val="2286AA"/>
                </a:solidFill>
                <a:latin typeface="Arial"/>
                <a:cs typeface="Arial"/>
              </a:rPr>
              <a:t>i</a:t>
            </a:r>
            <a:r>
              <a:rPr sz="2300" b="1" spc="-10" dirty="0">
                <a:solidFill>
                  <a:srgbClr val="2286AA"/>
                </a:solidFill>
                <a:latin typeface="Arial"/>
                <a:cs typeface="Arial"/>
              </a:rPr>
              <a:t>n</a:t>
            </a:r>
            <a:r>
              <a:rPr sz="2300" b="1" dirty="0">
                <a:solidFill>
                  <a:srgbClr val="2286AA"/>
                </a:solidFill>
                <a:latin typeface="Arial"/>
                <a:cs typeface="Arial"/>
              </a:rPr>
              <a:t>ee</a:t>
            </a:r>
            <a:r>
              <a:rPr sz="2300" b="1" spc="5" dirty="0">
                <a:solidFill>
                  <a:srgbClr val="2286AA"/>
                </a:solidFill>
                <a:latin typeface="Arial"/>
                <a:cs typeface="Arial"/>
              </a:rPr>
              <a:t>r</a:t>
            </a:r>
            <a:r>
              <a:rPr sz="2300" b="1" dirty="0">
                <a:solidFill>
                  <a:srgbClr val="2286AA"/>
                </a:solidFill>
                <a:latin typeface="Arial"/>
                <a:cs typeface="Arial"/>
              </a:rPr>
              <a:t>i</a:t>
            </a:r>
            <a:r>
              <a:rPr sz="2300" b="1" spc="-10" dirty="0">
                <a:solidFill>
                  <a:srgbClr val="2286AA"/>
                </a:solidFill>
                <a:latin typeface="Arial"/>
                <a:cs typeface="Arial"/>
              </a:rPr>
              <a:t>n</a:t>
            </a:r>
            <a:r>
              <a:rPr sz="2300" b="1" dirty="0">
                <a:solidFill>
                  <a:srgbClr val="2286AA"/>
                </a:solidFill>
                <a:latin typeface="Arial"/>
                <a:cs typeface="Arial"/>
              </a:rPr>
              <a:t>g</a:t>
            </a:r>
            <a:endParaRPr sz="2300">
              <a:latin typeface="Arial"/>
              <a:cs typeface="Arial"/>
            </a:endParaRPr>
          </a:p>
          <a:p>
            <a:pPr marL="109220" marR="327025">
              <a:lnSpc>
                <a:spcPct val="100000"/>
              </a:lnSpc>
              <a:spcBef>
                <a:spcPts val="25"/>
              </a:spcBef>
            </a:pPr>
            <a:r>
              <a:rPr sz="1400" spc="-10" dirty="0">
                <a:solidFill>
                  <a:srgbClr val="2286AA"/>
                </a:solidFill>
                <a:latin typeface="Arial"/>
                <a:cs typeface="Arial"/>
              </a:rPr>
              <a:t>Simcenter,</a:t>
            </a:r>
            <a:r>
              <a:rPr sz="1400" spc="-11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2286AA"/>
                </a:solidFill>
                <a:latin typeface="Arial"/>
                <a:cs typeface="Arial"/>
              </a:rPr>
              <a:t>Teamcenter  Tecnomatix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57943" y="4706111"/>
            <a:ext cx="2257425" cy="1489075"/>
          </a:xfrm>
          <a:prstGeom prst="rect">
            <a:avLst/>
          </a:prstGeom>
          <a:solidFill>
            <a:srgbClr val="2286AA"/>
          </a:solidFill>
        </p:spPr>
        <p:txBody>
          <a:bodyPr vert="horz" wrap="square" lIns="0" tIns="64769" rIns="0" bIns="0" rtlCol="0">
            <a:spAutoFit/>
          </a:bodyPr>
          <a:lstStyle/>
          <a:p>
            <a:pPr marL="107950" marR="452120">
              <a:lnSpc>
                <a:spcPct val="100000"/>
              </a:lnSpc>
              <a:spcBef>
                <a:spcPts val="509"/>
              </a:spcBef>
            </a:pP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Marine  En</a:t>
            </a:r>
            <a:r>
              <a:rPr sz="2300" b="1" spc="-1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300" b="1" spc="-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ee</a:t>
            </a:r>
            <a:r>
              <a:rPr sz="2300" b="1" spc="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300" b="1" spc="-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endParaRPr sz="2300">
              <a:latin typeface="Arial"/>
              <a:cs typeface="Arial"/>
            </a:endParaRPr>
          </a:p>
          <a:p>
            <a:pPr marL="107950" marR="288925">
              <a:lnSpc>
                <a:spcPct val="100000"/>
              </a:lnSpc>
              <a:spcBef>
                <a:spcPts val="25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NX, Solid Edge, 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Simcenter,</a:t>
            </a:r>
            <a:r>
              <a:rPr sz="14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Teamcenter,  </a:t>
            </a:r>
            <a:r>
              <a:rPr sz="1400" spc="-15" dirty="0">
                <a:solidFill>
                  <a:srgbClr val="FFFFFF"/>
                </a:solidFill>
                <a:latin typeface="Arial"/>
                <a:cs typeface="Arial"/>
              </a:rPr>
              <a:t>Tecnomatix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1432560"/>
            <a:ext cx="4514087" cy="4762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r>
              <a:rPr spc="-5" dirty="0"/>
              <a:t>18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663" y="411861"/>
            <a:ext cx="561721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0636D"/>
                </a:solidFill>
              </a:rPr>
              <a:t>Digital Enterprise Software Suite</a:t>
            </a:r>
            <a:r>
              <a:rPr sz="2200" spc="80" dirty="0">
                <a:solidFill>
                  <a:srgbClr val="00636D"/>
                </a:solidFill>
              </a:rPr>
              <a:t> </a:t>
            </a:r>
            <a:r>
              <a:rPr sz="2200" spc="-5" dirty="0">
                <a:solidFill>
                  <a:srgbClr val="00636D"/>
                </a:solidFill>
              </a:rPr>
              <a:t>Domains</a:t>
            </a:r>
            <a:endParaRPr sz="2200"/>
          </a:p>
        </p:txBody>
      </p:sp>
      <p:sp>
        <p:nvSpPr>
          <p:cNvPr id="3" name="object 3"/>
          <p:cNvSpPr/>
          <p:nvPr/>
        </p:nvSpPr>
        <p:spPr>
          <a:xfrm>
            <a:off x="2822448" y="1417319"/>
            <a:ext cx="6557772" cy="47548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5487" y="1789176"/>
            <a:ext cx="2011680" cy="914400"/>
          </a:xfrm>
          <a:custGeom>
            <a:avLst/>
            <a:gdLst/>
            <a:ahLst/>
            <a:cxnLst/>
            <a:rect l="l" t="t" r="r" b="b"/>
            <a:pathLst>
              <a:path w="2011680" h="914400">
                <a:moveTo>
                  <a:pt x="0" y="914400"/>
                </a:moveTo>
                <a:lnTo>
                  <a:pt x="2011680" y="914400"/>
                </a:lnTo>
                <a:lnTo>
                  <a:pt x="201168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89329" y="1799335"/>
            <a:ext cx="598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A4E0E0"/>
                </a:solidFill>
                <a:latin typeface="Arial"/>
                <a:cs typeface="Arial"/>
              </a:rPr>
              <a:t>DES</a:t>
            </a:r>
            <a:r>
              <a:rPr sz="1200" dirty="0">
                <a:solidFill>
                  <a:srgbClr val="A4E0E0"/>
                </a:solidFill>
                <a:latin typeface="Arial"/>
                <a:cs typeface="Arial"/>
              </a:rPr>
              <a:t>IG</a:t>
            </a:r>
            <a:r>
              <a:rPr sz="1200" spc="-5" dirty="0">
                <a:solidFill>
                  <a:srgbClr val="A4E0E0"/>
                </a:solidFill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87929" y="2247138"/>
            <a:ext cx="2244090" cy="0"/>
          </a:xfrm>
          <a:custGeom>
            <a:avLst/>
            <a:gdLst/>
            <a:ahLst/>
            <a:cxnLst/>
            <a:rect l="l" t="t" r="r" b="b"/>
            <a:pathLst>
              <a:path w="2244090">
                <a:moveTo>
                  <a:pt x="0" y="0"/>
                </a:moveTo>
                <a:lnTo>
                  <a:pt x="2243709" y="0"/>
                </a:lnTo>
              </a:path>
            </a:pathLst>
          </a:custGeom>
          <a:ln w="19812">
            <a:solidFill>
              <a:srgbClr val="005F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87929" y="3278885"/>
            <a:ext cx="1235710" cy="0"/>
          </a:xfrm>
          <a:custGeom>
            <a:avLst/>
            <a:gdLst/>
            <a:ahLst/>
            <a:cxnLst/>
            <a:rect l="l" t="t" r="r" b="b"/>
            <a:pathLst>
              <a:path w="1235710">
                <a:moveTo>
                  <a:pt x="0" y="0"/>
                </a:moveTo>
                <a:lnTo>
                  <a:pt x="1235583" y="0"/>
                </a:lnTo>
              </a:path>
            </a:pathLst>
          </a:custGeom>
          <a:ln w="19812">
            <a:solidFill>
              <a:srgbClr val="005F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87929" y="4312158"/>
            <a:ext cx="1235710" cy="0"/>
          </a:xfrm>
          <a:custGeom>
            <a:avLst/>
            <a:gdLst/>
            <a:ahLst/>
            <a:cxnLst/>
            <a:rect l="l" t="t" r="r" b="b"/>
            <a:pathLst>
              <a:path w="1235710">
                <a:moveTo>
                  <a:pt x="0" y="0"/>
                </a:moveTo>
                <a:lnTo>
                  <a:pt x="1235583" y="0"/>
                </a:lnTo>
              </a:path>
            </a:pathLst>
          </a:custGeom>
          <a:ln w="19812">
            <a:solidFill>
              <a:srgbClr val="005F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87929" y="5343905"/>
            <a:ext cx="2244090" cy="0"/>
          </a:xfrm>
          <a:custGeom>
            <a:avLst/>
            <a:gdLst/>
            <a:ahLst/>
            <a:cxnLst/>
            <a:rect l="l" t="t" r="r" b="b"/>
            <a:pathLst>
              <a:path w="2244090">
                <a:moveTo>
                  <a:pt x="0" y="0"/>
                </a:moveTo>
                <a:lnTo>
                  <a:pt x="2243709" y="0"/>
                </a:lnTo>
              </a:path>
            </a:pathLst>
          </a:custGeom>
          <a:ln w="19812">
            <a:solidFill>
              <a:srgbClr val="005F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68361" y="2247138"/>
            <a:ext cx="2244090" cy="0"/>
          </a:xfrm>
          <a:custGeom>
            <a:avLst/>
            <a:gdLst/>
            <a:ahLst/>
            <a:cxnLst/>
            <a:rect l="l" t="t" r="r" b="b"/>
            <a:pathLst>
              <a:path w="2244090">
                <a:moveTo>
                  <a:pt x="2243582" y="0"/>
                </a:moveTo>
                <a:lnTo>
                  <a:pt x="0" y="0"/>
                </a:lnTo>
              </a:path>
            </a:pathLst>
          </a:custGeom>
          <a:ln w="19812">
            <a:solidFill>
              <a:srgbClr val="005F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68361" y="5343905"/>
            <a:ext cx="2244090" cy="0"/>
          </a:xfrm>
          <a:custGeom>
            <a:avLst/>
            <a:gdLst/>
            <a:ahLst/>
            <a:cxnLst/>
            <a:rect l="l" t="t" r="r" b="b"/>
            <a:pathLst>
              <a:path w="2244090">
                <a:moveTo>
                  <a:pt x="2243582" y="0"/>
                </a:moveTo>
                <a:lnTo>
                  <a:pt x="0" y="0"/>
                </a:lnTo>
              </a:path>
            </a:pathLst>
          </a:custGeom>
          <a:ln w="19812">
            <a:solidFill>
              <a:srgbClr val="005F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332469" y="3278885"/>
            <a:ext cx="1379855" cy="0"/>
          </a:xfrm>
          <a:custGeom>
            <a:avLst/>
            <a:gdLst/>
            <a:ahLst/>
            <a:cxnLst/>
            <a:rect l="l" t="t" r="r" b="b"/>
            <a:pathLst>
              <a:path w="1379854">
                <a:moveTo>
                  <a:pt x="1379474" y="0"/>
                </a:moveTo>
                <a:lnTo>
                  <a:pt x="0" y="0"/>
                </a:lnTo>
              </a:path>
            </a:pathLst>
          </a:custGeom>
          <a:ln w="19812">
            <a:solidFill>
              <a:srgbClr val="005F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332469" y="4312158"/>
            <a:ext cx="1379855" cy="0"/>
          </a:xfrm>
          <a:custGeom>
            <a:avLst/>
            <a:gdLst/>
            <a:ahLst/>
            <a:cxnLst/>
            <a:rect l="l" t="t" r="r" b="b"/>
            <a:pathLst>
              <a:path w="1379854">
                <a:moveTo>
                  <a:pt x="1379474" y="0"/>
                </a:moveTo>
                <a:lnTo>
                  <a:pt x="0" y="0"/>
                </a:lnTo>
              </a:path>
            </a:pathLst>
          </a:custGeom>
          <a:ln w="19812">
            <a:solidFill>
              <a:srgbClr val="005F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61720" y="2003298"/>
            <a:ext cx="690880" cy="646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935">
              <a:lnSpc>
                <a:spcPts val="1255"/>
              </a:lnSpc>
              <a:spcBef>
                <a:spcPts val="105"/>
              </a:spcBef>
            </a:pPr>
            <a:r>
              <a:rPr sz="1100" spc="-10" dirty="0">
                <a:solidFill>
                  <a:srgbClr val="FFFFFF"/>
                </a:solidFill>
                <a:latin typeface="Arial"/>
                <a:cs typeface="Arial"/>
              </a:rPr>
              <a:t>NX</a:t>
            </a:r>
            <a:endParaRPr sz="1100">
              <a:latin typeface="Arial"/>
              <a:cs typeface="Arial"/>
            </a:endParaRPr>
          </a:p>
          <a:p>
            <a:pPr marL="4445" marR="5080" indent="-5080" algn="just">
              <a:lnSpc>
                <a:spcPts val="1190"/>
              </a:lnSpc>
              <a:spcBef>
                <a:spcPts val="80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Solid</a:t>
            </a:r>
            <a:r>
              <a:rPr sz="11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Edge  </a:t>
            </a:r>
            <a:r>
              <a:rPr sz="1100" spc="-1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atchbo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k  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Fibersim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30933" y="2003298"/>
            <a:ext cx="673100" cy="3448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R="5080" indent="57785">
              <a:lnSpc>
                <a:spcPts val="1190"/>
              </a:lnSpc>
              <a:spcBef>
                <a:spcPts val="250"/>
              </a:spcBef>
            </a:pP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Syncrofit  </a:t>
            </a:r>
            <a:r>
              <a:rPr sz="1100" spc="-2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astertr</a:t>
            </a:r>
            <a:r>
              <a:rPr sz="1100" spc="-1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5487" y="2820923"/>
            <a:ext cx="2011680" cy="914400"/>
          </a:xfrm>
          <a:prstGeom prst="rect">
            <a:avLst/>
          </a:prstGeom>
          <a:solidFill>
            <a:srgbClr val="005F86"/>
          </a:solidFill>
        </p:spPr>
        <p:txBody>
          <a:bodyPr vert="horz" wrap="square" lIns="0" tIns="23495" rIns="0" bIns="0" rtlCol="0">
            <a:spAutoFit/>
          </a:bodyPr>
          <a:lstStyle/>
          <a:p>
            <a:pPr marL="611505">
              <a:lnSpc>
                <a:spcPct val="100000"/>
              </a:lnSpc>
              <a:spcBef>
                <a:spcPts val="185"/>
              </a:spcBef>
            </a:pPr>
            <a:r>
              <a:rPr sz="1200" dirty="0">
                <a:solidFill>
                  <a:srgbClr val="A4E0E0"/>
                </a:solidFill>
                <a:latin typeface="Arial"/>
                <a:cs typeface="Arial"/>
              </a:rPr>
              <a:t>PROGRAM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00">
              <a:latin typeface="Times New Roman"/>
              <a:cs typeface="Times New Roman"/>
            </a:endParaRPr>
          </a:p>
          <a:p>
            <a:pPr marL="311150" marR="294005" indent="1270" algn="ctr">
              <a:lnSpc>
                <a:spcPts val="1190"/>
              </a:lnSpc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Polarion Application  Lifecycle</a:t>
            </a:r>
            <a:r>
              <a:rPr sz="11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Management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5487" y="3854196"/>
            <a:ext cx="2011680" cy="914400"/>
          </a:xfrm>
          <a:prstGeom prst="rect">
            <a:avLst/>
          </a:prstGeom>
          <a:solidFill>
            <a:srgbClr val="005F86"/>
          </a:solidFill>
        </p:spPr>
        <p:txBody>
          <a:bodyPr vert="horz" wrap="square" lIns="0" tIns="23495" rIns="0" bIns="0" rtlCol="0">
            <a:spAutoFit/>
          </a:bodyPr>
          <a:lstStyle/>
          <a:p>
            <a:pPr marL="628015">
              <a:lnSpc>
                <a:spcPct val="100000"/>
              </a:lnSpc>
              <a:spcBef>
                <a:spcPts val="185"/>
              </a:spcBef>
            </a:pPr>
            <a:r>
              <a:rPr sz="1200" spc="-15" dirty="0">
                <a:solidFill>
                  <a:srgbClr val="A4E0E0"/>
                </a:solidFill>
                <a:latin typeface="Arial"/>
                <a:cs typeface="Arial"/>
              </a:rPr>
              <a:t>SIMULATE</a:t>
            </a:r>
            <a:endParaRPr sz="1200">
              <a:latin typeface="Arial"/>
              <a:cs typeface="Arial"/>
            </a:endParaRPr>
          </a:p>
          <a:p>
            <a:pPr marL="138430" marR="167640" indent="24130" algn="just">
              <a:lnSpc>
                <a:spcPts val="1190"/>
              </a:lnSpc>
              <a:spcBef>
                <a:spcPts val="315"/>
              </a:spcBef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NX 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Nastran 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Simcenter  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Imagine.Lab 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Star-CCM+  Virtual.Lab</a:t>
            </a:r>
            <a:r>
              <a:rPr sz="110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Arial"/>
                <a:cs typeface="Arial"/>
              </a:rPr>
              <a:t>HEEDS</a:t>
            </a:r>
            <a:endParaRPr sz="1100">
              <a:latin typeface="Arial"/>
              <a:cs typeface="Arial"/>
            </a:endParaRPr>
          </a:p>
          <a:p>
            <a:pPr marL="251460">
              <a:lnSpc>
                <a:spcPts val="1165"/>
              </a:lnSpc>
            </a:pP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Test.Lab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5487" y="4885944"/>
            <a:ext cx="2011680" cy="914400"/>
          </a:xfrm>
          <a:prstGeom prst="rect">
            <a:avLst/>
          </a:prstGeom>
          <a:solidFill>
            <a:srgbClr val="005F86"/>
          </a:solidFill>
        </p:spPr>
        <p:txBody>
          <a:bodyPr vert="horz" wrap="square" lIns="0" tIns="24130" rIns="0" bIns="0" rtlCol="0">
            <a:spAutoFit/>
          </a:bodyPr>
          <a:lstStyle/>
          <a:p>
            <a:pPr marL="780415">
              <a:lnSpc>
                <a:spcPct val="100000"/>
              </a:lnSpc>
              <a:spcBef>
                <a:spcPts val="190"/>
              </a:spcBef>
            </a:pPr>
            <a:r>
              <a:rPr sz="1200" spc="-5" dirty="0">
                <a:solidFill>
                  <a:srgbClr val="A4E0E0"/>
                </a:solidFill>
                <a:latin typeface="Arial"/>
                <a:cs typeface="Arial"/>
              </a:rPr>
              <a:t>BUILD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Times New Roman"/>
              <a:cs typeface="Times New Roman"/>
            </a:endParaRPr>
          </a:p>
          <a:p>
            <a:pPr marL="254635" marR="86995" indent="-91440">
              <a:lnSpc>
                <a:spcPts val="1190"/>
              </a:lnSpc>
              <a:tabLst>
                <a:tab pos="1052830" algn="l"/>
                <a:tab pos="1258570" algn="l"/>
              </a:tabLst>
            </a:pP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Tecnomatix		Intosite  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NX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CAM	Line</a:t>
            </a:r>
            <a:r>
              <a:rPr sz="11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Designer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710928" y="1789176"/>
            <a:ext cx="2011680" cy="914400"/>
          </a:xfrm>
          <a:prstGeom prst="rect">
            <a:avLst/>
          </a:prstGeom>
          <a:solidFill>
            <a:srgbClr val="005F86"/>
          </a:solidFill>
        </p:spPr>
        <p:txBody>
          <a:bodyPr vert="horz" wrap="square" lIns="0" tIns="22860" rIns="0" bIns="0" rtlCol="0">
            <a:spAutoFit/>
          </a:bodyPr>
          <a:lstStyle/>
          <a:p>
            <a:pPr marL="664210">
              <a:lnSpc>
                <a:spcPct val="100000"/>
              </a:lnSpc>
              <a:spcBef>
                <a:spcPts val="180"/>
              </a:spcBef>
            </a:pPr>
            <a:r>
              <a:rPr sz="1200" spc="-15" dirty="0">
                <a:solidFill>
                  <a:srgbClr val="A4E0E0"/>
                </a:solidFill>
                <a:latin typeface="Arial"/>
                <a:cs typeface="Arial"/>
              </a:rPr>
              <a:t>ANALYZE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00">
              <a:latin typeface="Times New Roman"/>
              <a:cs typeface="Times New Roman"/>
            </a:endParaRPr>
          </a:p>
          <a:p>
            <a:pPr marL="765175" marR="643890" indent="-134620">
              <a:lnSpc>
                <a:spcPts val="1190"/>
              </a:lnSpc>
            </a:pPr>
            <a:r>
              <a:rPr sz="1100" spc="-2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100" spc="-1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sp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ere  Omneo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10928" y="2820923"/>
            <a:ext cx="2011680" cy="914400"/>
          </a:xfrm>
          <a:prstGeom prst="rect">
            <a:avLst/>
          </a:prstGeom>
          <a:solidFill>
            <a:srgbClr val="005F86"/>
          </a:solidFill>
        </p:spPr>
        <p:txBody>
          <a:bodyPr vert="horz" wrap="square" lIns="0" tIns="23495" rIns="0" bIns="0" rtlCol="0">
            <a:spAutoFit/>
          </a:bodyPr>
          <a:lstStyle/>
          <a:p>
            <a:pPr marL="673100">
              <a:lnSpc>
                <a:spcPct val="100000"/>
              </a:lnSpc>
              <a:spcBef>
                <a:spcPts val="185"/>
              </a:spcBef>
            </a:pPr>
            <a:r>
              <a:rPr sz="1200" spc="-5" dirty="0">
                <a:solidFill>
                  <a:srgbClr val="A4E0E0"/>
                </a:solidFill>
                <a:latin typeface="Arial"/>
                <a:cs typeface="Arial"/>
              </a:rPr>
              <a:t>SERVICE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483234" marR="474345" indent="225425">
              <a:lnSpc>
                <a:spcPts val="1300"/>
              </a:lnSpc>
              <a:spcBef>
                <a:spcPts val="5"/>
              </a:spcBef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Siemens  Digital</a:t>
            </a:r>
            <a:r>
              <a:rPr sz="12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Services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10928" y="4885944"/>
            <a:ext cx="2011680" cy="914400"/>
          </a:xfrm>
          <a:prstGeom prst="rect">
            <a:avLst/>
          </a:prstGeom>
          <a:solidFill>
            <a:srgbClr val="005F86"/>
          </a:solidFill>
        </p:spPr>
        <p:txBody>
          <a:bodyPr vert="horz" wrap="square" lIns="0" tIns="241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90"/>
              </a:spcBef>
            </a:pPr>
            <a:r>
              <a:rPr sz="1200" spc="-5" dirty="0">
                <a:solidFill>
                  <a:srgbClr val="A4E0E0"/>
                </a:solidFill>
                <a:latin typeface="Arial"/>
                <a:cs typeface="Arial"/>
              </a:rPr>
              <a:t>EXECUTE</a:t>
            </a:r>
            <a:endParaRPr sz="1200">
              <a:latin typeface="Arial"/>
              <a:cs typeface="Arial"/>
            </a:endParaRPr>
          </a:p>
          <a:p>
            <a:pPr marR="90170" algn="ctr">
              <a:lnSpc>
                <a:spcPts val="1255"/>
              </a:lnSpc>
              <a:spcBef>
                <a:spcPts val="170"/>
              </a:spcBef>
              <a:tabLst>
                <a:tab pos="1060450" algn="l"/>
              </a:tabLst>
            </a:pP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SIMATIC</a:t>
            </a:r>
            <a:r>
              <a:rPr sz="11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IT	Preactor</a:t>
            </a:r>
            <a:endParaRPr sz="1100">
              <a:latin typeface="Arial"/>
              <a:cs typeface="Arial"/>
            </a:endParaRPr>
          </a:p>
          <a:p>
            <a:pPr marL="45085" algn="ctr">
              <a:lnSpc>
                <a:spcPts val="1190"/>
              </a:lnSpc>
              <a:tabLst>
                <a:tab pos="961390" algn="l"/>
              </a:tabLst>
            </a:pP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IBS</a:t>
            </a:r>
            <a:r>
              <a:rPr sz="11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QMS	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Production</a:t>
            </a:r>
            <a:endParaRPr sz="1100">
              <a:latin typeface="Arial"/>
              <a:cs typeface="Arial"/>
            </a:endParaRPr>
          </a:p>
          <a:p>
            <a:pPr marL="48260" algn="ctr">
              <a:lnSpc>
                <a:spcPts val="1190"/>
              </a:lnSpc>
              <a:tabLst>
                <a:tab pos="962660" algn="l"/>
              </a:tabLst>
            </a:pP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WinCC	</a:t>
            </a:r>
            <a:r>
              <a:rPr sz="1100" spc="-5" dirty="0">
                <a:solidFill>
                  <a:srgbClr val="FFFFFF"/>
                </a:solidFill>
                <a:latin typeface="Arial"/>
                <a:cs typeface="Arial"/>
              </a:rPr>
              <a:t>Systems</a:t>
            </a:r>
            <a:endParaRPr sz="1100">
              <a:latin typeface="Arial"/>
              <a:cs typeface="Arial"/>
            </a:endParaRPr>
          </a:p>
          <a:p>
            <a:pPr marL="109220" algn="ctr">
              <a:lnSpc>
                <a:spcPts val="1255"/>
              </a:lnSpc>
              <a:tabLst>
                <a:tab pos="960119" algn="l"/>
              </a:tabLst>
            </a:pP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Camstar	Engineering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538215" y="5637276"/>
            <a:ext cx="1126490" cy="672465"/>
          </a:xfrm>
          <a:custGeom>
            <a:avLst/>
            <a:gdLst/>
            <a:ahLst/>
            <a:cxnLst/>
            <a:rect l="l" t="t" r="r" b="b"/>
            <a:pathLst>
              <a:path w="1126490" h="672464">
                <a:moveTo>
                  <a:pt x="0" y="672084"/>
                </a:moveTo>
                <a:lnTo>
                  <a:pt x="1126236" y="672084"/>
                </a:lnTo>
                <a:lnTo>
                  <a:pt x="1126236" y="0"/>
                </a:lnTo>
                <a:lnTo>
                  <a:pt x="0" y="0"/>
                </a:lnTo>
                <a:lnTo>
                  <a:pt x="0" y="672084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538215" y="5648655"/>
            <a:ext cx="1126490" cy="5118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69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A4E0E0"/>
                </a:solidFill>
                <a:latin typeface="Arial"/>
                <a:cs typeface="Arial"/>
              </a:rPr>
              <a:t>CONNECT</a:t>
            </a:r>
            <a:endParaRPr sz="1200">
              <a:latin typeface="Arial"/>
              <a:cs typeface="Arial"/>
            </a:endParaRPr>
          </a:p>
          <a:p>
            <a:pPr marL="184150">
              <a:lnSpc>
                <a:spcPct val="100000"/>
              </a:lnSpc>
              <a:spcBef>
                <a:spcPts val="1065"/>
              </a:spcBef>
            </a:pP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Teamcenter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101334" y="4510278"/>
            <a:ext cx="0" cy="1128395"/>
          </a:xfrm>
          <a:custGeom>
            <a:avLst/>
            <a:gdLst/>
            <a:ahLst/>
            <a:cxnLst/>
            <a:rect l="l" t="t" r="r" b="b"/>
            <a:pathLst>
              <a:path h="1128395">
                <a:moveTo>
                  <a:pt x="0" y="1128001"/>
                </a:moveTo>
                <a:lnTo>
                  <a:pt x="0" y="0"/>
                </a:lnTo>
              </a:path>
            </a:pathLst>
          </a:custGeom>
          <a:ln w="25908">
            <a:solidFill>
              <a:srgbClr val="005F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9710928" y="3854196"/>
            <a:ext cx="2011680" cy="914400"/>
          </a:xfrm>
          <a:prstGeom prst="rect">
            <a:avLst/>
          </a:prstGeom>
          <a:solidFill>
            <a:srgbClr val="005F86"/>
          </a:solidFill>
        </p:spPr>
        <p:txBody>
          <a:bodyPr vert="horz" wrap="square" lIns="0" tIns="23495" rIns="0" bIns="0" rtlCol="0">
            <a:spAutoFit/>
          </a:bodyPr>
          <a:lstStyle/>
          <a:p>
            <a:pPr marL="588010">
              <a:lnSpc>
                <a:spcPct val="100000"/>
              </a:lnSpc>
              <a:spcBef>
                <a:spcPts val="185"/>
              </a:spcBef>
            </a:pPr>
            <a:r>
              <a:rPr sz="1200" spc="-15" dirty="0">
                <a:solidFill>
                  <a:srgbClr val="A4E0E0"/>
                </a:solidFill>
                <a:latin typeface="Arial"/>
                <a:cs typeface="Arial"/>
              </a:rPr>
              <a:t>AUTOMATE</a:t>
            </a:r>
            <a:endParaRPr sz="1200">
              <a:latin typeface="Arial"/>
              <a:cs typeface="Arial"/>
            </a:endParaRPr>
          </a:p>
          <a:p>
            <a:pPr marL="702945">
              <a:lnSpc>
                <a:spcPct val="100000"/>
              </a:lnSpc>
              <a:spcBef>
                <a:spcPts val="470"/>
              </a:spcBef>
            </a:pP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TIA</a:t>
            </a:r>
            <a:r>
              <a:rPr sz="1100" spc="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Portal</a:t>
            </a:r>
            <a:endParaRPr sz="1100">
              <a:latin typeface="Arial"/>
              <a:cs typeface="Arial"/>
            </a:endParaRPr>
          </a:p>
          <a:p>
            <a:pPr marL="129539" marR="180975" indent="103505">
              <a:lnSpc>
                <a:spcPts val="1190"/>
              </a:lnSpc>
              <a:spcBef>
                <a:spcPts val="830"/>
              </a:spcBef>
              <a:tabLst>
                <a:tab pos="1130300" algn="l"/>
              </a:tabLst>
            </a:pPr>
            <a:r>
              <a:rPr sz="1100" spc="-5" dirty="0">
                <a:solidFill>
                  <a:srgbClr val="ACBDCA"/>
                </a:solidFill>
                <a:latin typeface="Arial"/>
                <a:cs typeface="Arial"/>
              </a:rPr>
              <a:t>S</a:t>
            </a:r>
            <a:r>
              <a:rPr sz="1100" dirty="0">
                <a:solidFill>
                  <a:srgbClr val="ACBDCA"/>
                </a:solidFill>
                <a:latin typeface="Arial"/>
                <a:cs typeface="Arial"/>
              </a:rPr>
              <a:t>I</a:t>
            </a:r>
            <a:r>
              <a:rPr sz="1100" spc="-20" dirty="0">
                <a:solidFill>
                  <a:srgbClr val="ACBDCA"/>
                </a:solidFill>
                <a:latin typeface="Arial"/>
                <a:cs typeface="Arial"/>
              </a:rPr>
              <a:t>M</a:t>
            </a:r>
            <a:r>
              <a:rPr sz="1100" spc="-5" dirty="0">
                <a:solidFill>
                  <a:srgbClr val="ACBDCA"/>
                </a:solidFill>
                <a:latin typeface="Arial"/>
                <a:cs typeface="Arial"/>
              </a:rPr>
              <a:t>A</a:t>
            </a:r>
            <a:r>
              <a:rPr sz="1100" spc="5" dirty="0">
                <a:solidFill>
                  <a:srgbClr val="ACBDCA"/>
                </a:solidFill>
                <a:latin typeface="Arial"/>
                <a:cs typeface="Arial"/>
              </a:rPr>
              <a:t>T</a:t>
            </a:r>
            <a:r>
              <a:rPr sz="1100" dirty="0">
                <a:solidFill>
                  <a:srgbClr val="ACBDCA"/>
                </a:solidFill>
                <a:latin typeface="Arial"/>
                <a:cs typeface="Arial"/>
              </a:rPr>
              <a:t>IC	</a:t>
            </a:r>
            <a:r>
              <a:rPr sz="1100" spc="-5" dirty="0">
                <a:solidFill>
                  <a:srgbClr val="ACBDCA"/>
                </a:solidFill>
                <a:latin typeface="Arial"/>
                <a:cs typeface="Arial"/>
              </a:rPr>
              <a:t>S</a:t>
            </a:r>
            <a:r>
              <a:rPr sz="1100" dirty="0">
                <a:solidFill>
                  <a:srgbClr val="ACBDCA"/>
                </a:solidFill>
                <a:latin typeface="Arial"/>
                <a:cs typeface="Arial"/>
              </a:rPr>
              <a:t>I</a:t>
            </a:r>
            <a:r>
              <a:rPr sz="1100" spc="-20" dirty="0">
                <a:solidFill>
                  <a:srgbClr val="ACBDCA"/>
                </a:solidFill>
                <a:latin typeface="Arial"/>
                <a:cs typeface="Arial"/>
              </a:rPr>
              <a:t>M</a:t>
            </a:r>
            <a:r>
              <a:rPr sz="1100" dirty="0">
                <a:solidFill>
                  <a:srgbClr val="ACBDCA"/>
                </a:solidFill>
                <a:latin typeface="Arial"/>
                <a:cs typeface="Arial"/>
              </a:rPr>
              <a:t>O</a:t>
            </a:r>
            <a:r>
              <a:rPr sz="1100" spc="5" dirty="0">
                <a:solidFill>
                  <a:srgbClr val="ACBDCA"/>
                </a:solidFill>
                <a:latin typeface="Arial"/>
                <a:cs typeface="Arial"/>
              </a:rPr>
              <a:t>T</a:t>
            </a:r>
            <a:r>
              <a:rPr sz="1100" dirty="0">
                <a:solidFill>
                  <a:srgbClr val="ACBDCA"/>
                </a:solidFill>
                <a:latin typeface="Arial"/>
                <a:cs typeface="Arial"/>
              </a:rPr>
              <a:t>I</a:t>
            </a:r>
            <a:r>
              <a:rPr sz="1100" spc="-10" dirty="0">
                <a:solidFill>
                  <a:srgbClr val="ACBDCA"/>
                </a:solidFill>
                <a:latin typeface="Arial"/>
                <a:cs typeface="Arial"/>
              </a:rPr>
              <a:t>O</a:t>
            </a:r>
            <a:r>
              <a:rPr sz="1100" dirty="0">
                <a:solidFill>
                  <a:srgbClr val="ACBDCA"/>
                </a:solidFill>
                <a:latin typeface="Arial"/>
                <a:cs typeface="Arial"/>
              </a:rPr>
              <a:t>N  </a:t>
            </a:r>
            <a:r>
              <a:rPr sz="1100" spc="-5" dirty="0">
                <a:solidFill>
                  <a:srgbClr val="ACBDCA"/>
                </a:solidFill>
                <a:latin typeface="Arial"/>
                <a:cs typeface="Arial"/>
              </a:rPr>
              <a:t>SINUMERIK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r>
              <a:rPr spc="-5" dirty="0"/>
              <a:t>19</a:t>
            </a: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56360"/>
            <a:ext cx="12198350" cy="4836160"/>
          </a:xfrm>
          <a:custGeom>
            <a:avLst/>
            <a:gdLst/>
            <a:ahLst/>
            <a:cxnLst/>
            <a:rect l="l" t="t" r="r" b="b"/>
            <a:pathLst>
              <a:path w="12198350" h="4836160">
                <a:moveTo>
                  <a:pt x="0" y="4835652"/>
                </a:moveTo>
                <a:lnTo>
                  <a:pt x="12198096" y="4835652"/>
                </a:lnTo>
                <a:lnTo>
                  <a:pt x="12198096" y="0"/>
                </a:lnTo>
                <a:lnTo>
                  <a:pt x="0" y="0"/>
                </a:lnTo>
                <a:lnTo>
                  <a:pt x="0" y="4835652"/>
                </a:lnTo>
                <a:close/>
              </a:path>
            </a:pathLst>
          </a:custGeom>
          <a:solidFill>
            <a:srgbClr val="A4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3663" y="411861"/>
            <a:ext cx="729932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0636D"/>
                </a:solidFill>
              </a:rPr>
              <a:t>GA Tech – Typical Mechanical Engineering</a:t>
            </a:r>
            <a:r>
              <a:rPr sz="2200" spc="165" dirty="0">
                <a:solidFill>
                  <a:srgbClr val="00636D"/>
                </a:solidFill>
              </a:rPr>
              <a:t> </a:t>
            </a:r>
            <a:r>
              <a:rPr sz="2200" spc="-5" dirty="0">
                <a:solidFill>
                  <a:srgbClr val="00636D"/>
                </a:solidFill>
              </a:rPr>
              <a:t>Curriculum</a:t>
            </a:r>
            <a:endParaRPr sz="2200"/>
          </a:p>
        </p:txBody>
      </p:sp>
      <p:sp>
        <p:nvSpPr>
          <p:cNvPr id="4" name="object 4"/>
          <p:cNvSpPr/>
          <p:nvPr/>
        </p:nvSpPr>
        <p:spPr>
          <a:xfrm>
            <a:off x="1073656" y="2177004"/>
            <a:ext cx="142875" cy="756285"/>
          </a:xfrm>
          <a:custGeom>
            <a:avLst/>
            <a:gdLst/>
            <a:ahLst/>
            <a:cxnLst/>
            <a:rect l="l" t="t" r="r" b="b"/>
            <a:pathLst>
              <a:path w="142875" h="756285">
                <a:moveTo>
                  <a:pt x="0" y="755790"/>
                </a:moveTo>
                <a:lnTo>
                  <a:pt x="142749" y="755790"/>
                </a:lnTo>
                <a:lnTo>
                  <a:pt x="142749" y="0"/>
                </a:lnTo>
                <a:lnTo>
                  <a:pt x="0" y="0"/>
                </a:lnTo>
                <a:lnTo>
                  <a:pt x="0" y="75579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73656" y="2924419"/>
            <a:ext cx="151130" cy="25400"/>
          </a:xfrm>
          <a:custGeom>
            <a:avLst/>
            <a:gdLst/>
            <a:ahLst/>
            <a:cxnLst/>
            <a:rect l="l" t="t" r="r" b="b"/>
            <a:pathLst>
              <a:path w="151130" h="25400">
                <a:moveTo>
                  <a:pt x="0" y="25128"/>
                </a:moveTo>
                <a:lnTo>
                  <a:pt x="151130" y="25128"/>
                </a:lnTo>
                <a:lnTo>
                  <a:pt x="151130" y="0"/>
                </a:lnTo>
                <a:lnTo>
                  <a:pt x="0" y="0"/>
                </a:lnTo>
                <a:lnTo>
                  <a:pt x="0" y="25128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73656" y="2949547"/>
            <a:ext cx="142875" cy="647065"/>
          </a:xfrm>
          <a:custGeom>
            <a:avLst/>
            <a:gdLst/>
            <a:ahLst/>
            <a:cxnLst/>
            <a:rect l="l" t="t" r="r" b="b"/>
            <a:pathLst>
              <a:path w="142875" h="647064">
                <a:moveTo>
                  <a:pt x="0" y="646684"/>
                </a:moveTo>
                <a:lnTo>
                  <a:pt x="142749" y="646684"/>
                </a:lnTo>
                <a:lnTo>
                  <a:pt x="142749" y="0"/>
                </a:lnTo>
                <a:lnTo>
                  <a:pt x="0" y="0"/>
                </a:lnTo>
                <a:lnTo>
                  <a:pt x="0" y="646684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73656" y="3596232"/>
            <a:ext cx="142875" cy="134620"/>
          </a:xfrm>
          <a:custGeom>
            <a:avLst/>
            <a:gdLst/>
            <a:ahLst/>
            <a:cxnLst/>
            <a:rect l="l" t="t" r="r" b="b"/>
            <a:pathLst>
              <a:path w="142875" h="134620">
                <a:moveTo>
                  <a:pt x="0" y="134295"/>
                </a:moveTo>
                <a:lnTo>
                  <a:pt x="142749" y="134295"/>
                </a:lnTo>
                <a:lnTo>
                  <a:pt x="142749" y="0"/>
                </a:lnTo>
                <a:lnTo>
                  <a:pt x="0" y="0"/>
                </a:lnTo>
                <a:lnTo>
                  <a:pt x="0" y="134295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073656" y="2168622"/>
          <a:ext cx="5202549" cy="32289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685"/>
                <a:gridCol w="167640"/>
                <a:gridCol w="872490"/>
                <a:gridCol w="129540"/>
                <a:gridCol w="809625"/>
                <a:gridCol w="129539"/>
                <a:gridCol w="868044"/>
                <a:gridCol w="129539"/>
                <a:gridCol w="817879"/>
                <a:gridCol w="129539"/>
                <a:gridCol w="893444"/>
                <a:gridCol w="108585"/>
              </a:tblGrid>
              <a:tr h="142240">
                <a:tc rowSpan="7">
                  <a:txBody>
                    <a:bodyPr/>
                    <a:lstStyle/>
                    <a:p>
                      <a:pPr marL="415290">
                        <a:lnSpc>
                          <a:spcPts val="1055"/>
                        </a:lnSpc>
                      </a:pPr>
                      <a:r>
                        <a:rPr sz="12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Freshman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0" marB="0" vert="vert270">
                    <a:lnB w="762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285115">
                        <a:lnSpc>
                          <a:spcPts val="1170"/>
                        </a:lnSpc>
                      </a:pPr>
                      <a:r>
                        <a:rPr sz="1050" b="1" spc="-5" dirty="0">
                          <a:latin typeface="Arial"/>
                          <a:cs typeface="Arial"/>
                        </a:rPr>
                        <a:t>Fall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980"/>
                        </a:lnSpc>
                        <a:spcBef>
                          <a:spcPts val="40"/>
                        </a:spcBef>
                      </a:pPr>
                      <a:r>
                        <a:rPr sz="850" b="1" spc="-25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85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latin typeface="Arial"/>
                          <a:cs typeface="Arial"/>
                        </a:rPr>
                        <a:t>1310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41910" algn="ctr">
                        <a:lnSpc>
                          <a:spcPts val="980"/>
                        </a:lnSpc>
                        <a:spcBef>
                          <a:spcPts val="40"/>
                        </a:spcBef>
                      </a:pPr>
                      <a:r>
                        <a:rPr sz="850" b="1" dirty="0">
                          <a:latin typeface="Arial"/>
                          <a:cs typeface="Arial"/>
                        </a:rPr>
                        <a:t>MATH</a:t>
                      </a:r>
                      <a:r>
                        <a:rPr sz="85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latin typeface="Arial"/>
                          <a:cs typeface="Arial"/>
                        </a:rPr>
                        <a:t>1501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48895" algn="ctr">
                        <a:lnSpc>
                          <a:spcPts val="980"/>
                        </a:lnSpc>
                        <a:spcBef>
                          <a:spcPts val="40"/>
                        </a:spcBef>
                      </a:pPr>
                      <a:r>
                        <a:rPr sz="850" b="1" spc="-20" dirty="0">
                          <a:latin typeface="Arial"/>
                          <a:cs typeface="Arial"/>
                        </a:rPr>
                        <a:t>ENGL</a:t>
                      </a:r>
                      <a:r>
                        <a:rPr sz="85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latin typeface="Arial"/>
                          <a:cs typeface="Arial"/>
                        </a:rPr>
                        <a:t>1101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4870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B w="762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CCEB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General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00" spc="15" dirty="0">
                          <a:latin typeface="Arial"/>
                          <a:cs typeface="Arial"/>
                        </a:rPr>
                        <a:t>Chemistry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889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(See</a:t>
                      </a:r>
                      <a:r>
                        <a:rPr sz="6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6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2)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850" spc="-15" dirty="0">
                          <a:latin typeface="Arial"/>
                          <a:cs typeface="Arial"/>
                        </a:rPr>
                        <a:t>3-3-</a:t>
                      </a:r>
                      <a:r>
                        <a:rPr sz="850" b="1" spc="-15" dirty="0">
                          <a:latin typeface="Arial"/>
                          <a:cs typeface="Arial"/>
                        </a:rPr>
                        <a:t>4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800" spc="5" dirty="0">
                          <a:latin typeface="Arial"/>
                          <a:cs typeface="Arial"/>
                        </a:rPr>
                        <a:t>Calculus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1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22860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(M</a:t>
                      </a:r>
                      <a:r>
                        <a:rPr sz="6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inimum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Grade</a:t>
                      </a:r>
                      <a:r>
                        <a:rPr sz="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C)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254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850" spc="-15" dirty="0">
                          <a:latin typeface="Arial"/>
                          <a:cs typeface="Arial"/>
                        </a:rPr>
                        <a:t>4-0-</a:t>
                      </a:r>
                      <a:r>
                        <a:rPr sz="850" b="1" spc="-15" dirty="0">
                          <a:latin typeface="Arial"/>
                          <a:cs typeface="Arial"/>
                        </a:rPr>
                        <a:t>4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6223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2705">
                        <a:lnSpc>
                          <a:spcPts val="994"/>
                        </a:lnSpc>
                      </a:pPr>
                      <a:r>
                        <a:rPr sz="850" b="1" spc="-10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850" b="1" dirty="0">
                          <a:latin typeface="Arial"/>
                          <a:cs typeface="Arial"/>
                        </a:rPr>
                        <a:t> Perspective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136525">
                        <a:lnSpc>
                          <a:spcPts val="595"/>
                        </a:lnSpc>
                      </a:pPr>
                      <a:r>
                        <a:rPr sz="500" spc="-10" dirty="0">
                          <a:latin typeface="Arial"/>
                          <a:cs typeface="Arial"/>
                        </a:rPr>
                        <a:t>HIST </a:t>
                      </a:r>
                      <a:r>
                        <a:rPr sz="500" spc="-40" dirty="0">
                          <a:latin typeface="Arial"/>
                          <a:cs typeface="Arial"/>
                        </a:rPr>
                        <a:t>2111,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HIST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2112,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128270" marR="93345" algn="ctr">
                        <a:lnSpc>
                          <a:spcPct val="121200"/>
                        </a:lnSpc>
                      </a:pPr>
                      <a:r>
                        <a:rPr sz="500" spc="5" dirty="0">
                          <a:latin typeface="Arial"/>
                          <a:cs typeface="Arial"/>
                        </a:rPr>
                        <a:t>POL </a:t>
                      </a:r>
                      <a:r>
                        <a:rPr sz="500" spc="-40" dirty="0">
                          <a:latin typeface="Arial"/>
                          <a:cs typeface="Arial"/>
                        </a:rPr>
                        <a:t>1101, </a:t>
                      </a:r>
                      <a:r>
                        <a:rPr sz="500" spc="15" dirty="0">
                          <a:latin typeface="Arial"/>
                          <a:cs typeface="Arial"/>
                        </a:rPr>
                        <a:t>INTA</a:t>
                      </a:r>
                      <a:r>
                        <a:rPr sz="5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1200,  </a:t>
                      </a:r>
                      <a:r>
                        <a:rPr sz="500" spc="25" dirty="0">
                          <a:latin typeface="Arial"/>
                          <a:cs typeface="Arial"/>
                        </a:rPr>
                        <a:t>or PUBP</a:t>
                      </a:r>
                      <a:r>
                        <a:rPr sz="5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5" dirty="0">
                          <a:latin typeface="Arial"/>
                          <a:cs typeface="Arial"/>
                        </a:rPr>
                        <a:t>3000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273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500" spc="5" dirty="0">
                          <a:latin typeface="Arial"/>
                          <a:cs typeface="Arial"/>
                        </a:rPr>
                        <a:t>[ 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Social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Science</a:t>
                      </a:r>
                      <a:r>
                        <a:rPr sz="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]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36830" algn="ctr">
                        <a:lnSpc>
                          <a:spcPts val="1015"/>
                        </a:lnSpc>
                        <a:spcBef>
                          <a:spcPts val="110"/>
                        </a:spcBef>
                      </a:pPr>
                      <a:r>
                        <a:rPr sz="850" spc="-15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850" b="1" spc="-15" dirty="0">
                          <a:latin typeface="Arial"/>
                          <a:cs typeface="Arial"/>
                        </a:rPr>
                        <a:t>3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6990" algn="ctr">
                        <a:lnSpc>
                          <a:spcPts val="994"/>
                        </a:lnSpc>
                      </a:pPr>
                      <a:r>
                        <a:rPr sz="850" b="1" spc="15" dirty="0">
                          <a:latin typeface="Arial"/>
                          <a:cs typeface="Arial"/>
                        </a:rPr>
                        <a:t>Wellness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4381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700" spc="-20" dirty="0">
                          <a:latin typeface="Arial"/>
                          <a:cs typeface="Arial"/>
                        </a:rPr>
                        <a:t>APPH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1040,</a:t>
                      </a:r>
                      <a:r>
                        <a:rPr sz="700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APPH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3683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1050 or </a:t>
                      </a:r>
                      <a:r>
                        <a:rPr sz="700" spc="-35" dirty="0">
                          <a:latin typeface="Arial"/>
                          <a:cs typeface="Arial"/>
                        </a:rPr>
                        <a:t>HPS</a:t>
                      </a:r>
                      <a:r>
                        <a:rPr sz="7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1040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3937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850" spc="-15" dirty="0">
                          <a:latin typeface="Arial"/>
                          <a:cs typeface="Arial"/>
                        </a:rPr>
                        <a:t>2-0-</a:t>
                      </a:r>
                      <a:r>
                        <a:rPr sz="850" b="1" spc="-15" dirty="0">
                          <a:latin typeface="Arial"/>
                          <a:cs typeface="Arial"/>
                        </a:rPr>
                        <a:t>2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21920" marR="87630" indent="167640">
                        <a:lnSpc>
                          <a:spcPct val="110200"/>
                        </a:lnSpc>
                        <a:spcBef>
                          <a:spcPts val="325"/>
                        </a:spcBef>
                      </a:pPr>
                      <a:r>
                        <a:rPr sz="800" spc="15" dirty="0">
                          <a:latin typeface="Arial"/>
                          <a:cs typeface="Arial"/>
                        </a:rPr>
                        <a:t>English  Composition</a:t>
                      </a:r>
                      <a:r>
                        <a:rPr sz="8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1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49530" algn="ctr">
                        <a:lnSpc>
                          <a:spcPct val="100000"/>
                        </a:lnSpc>
                      </a:pPr>
                      <a:r>
                        <a:rPr sz="850" spc="-15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850" b="1" spc="-15" dirty="0">
                          <a:latin typeface="Arial"/>
                          <a:cs typeface="Arial"/>
                        </a:rPr>
                        <a:t>3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384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B w="762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CCEB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223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1275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B w="762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205104">
                        <a:lnSpc>
                          <a:spcPts val="1170"/>
                        </a:lnSpc>
                      </a:pPr>
                      <a:r>
                        <a:rPr sz="1050" b="1" dirty="0">
                          <a:latin typeface="Arial"/>
                          <a:cs typeface="Arial"/>
                        </a:rPr>
                        <a:t>Spring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50" b="1" spc="-10" dirty="0">
                          <a:latin typeface="Arial"/>
                          <a:cs typeface="Arial"/>
                        </a:rPr>
                        <a:t>PHYS</a:t>
                      </a:r>
                      <a:r>
                        <a:rPr sz="850" b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latin typeface="Arial"/>
                          <a:cs typeface="Arial"/>
                        </a:rPr>
                        <a:t>2211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4191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50" b="1" dirty="0">
                          <a:latin typeface="Arial"/>
                          <a:cs typeface="Arial"/>
                        </a:rPr>
                        <a:t>MATH</a:t>
                      </a:r>
                      <a:r>
                        <a:rPr sz="85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latin typeface="Arial"/>
                          <a:cs typeface="Arial"/>
                        </a:rPr>
                        <a:t>1502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50" b="1" spc="-10" dirty="0">
                          <a:latin typeface="Arial"/>
                          <a:cs typeface="Arial"/>
                        </a:rPr>
                        <a:t>CS</a:t>
                      </a:r>
                      <a:r>
                        <a:rPr sz="85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latin typeface="Arial"/>
                          <a:cs typeface="Arial"/>
                        </a:rPr>
                        <a:t>1371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4635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50" b="1" spc="-15" dirty="0">
                          <a:latin typeface="Arial"/>
                          <a:cs typeface="Arial"/>
                        </a:rPr>
                        <a:t>ME/CEE</a:t>
                      </a:r>
                      <a:r>
                        <a:rPr sz="85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latin typeface="Arial"/>
                          <a:cs typeface="Arial"/>
                        </a:rPr>
                        <a:t>1770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4889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50" b="1" spc="-20" dirty="0">
                          <a:latin typeface="Arial"/>
                          <a:cs typeface="Arial"/>
                        </a:rPr>
                        <a:t>ENGL</a:t>
                      </a:r>
                      <a:r>
                        <a:rPr sz="85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latin typeface="Arial"/>
                          <a:cs typeface="Arial"/>
                        </a:rPr>
                        <a:t>1102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3479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B w="762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Physics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1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800" spc="5" dirty="0">
                          <a:latin typeface="Arial"/>
                          <a:cs typeface="Arial"/>
                        </a:rPr>
                        <a:t>Calculus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2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22860"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(M</a:t>
                      </a:r>
                      <a:r>
                        <a:rPr sz="6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inimum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Grade</a:t>
                      </a:r>
                      <a:r>
                        <a:rPr sz="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C)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106045" indent="41275">
                        <a:lnSpc>
                          <a:spcPct val="110200"/>
                        </a:lnSpc>
                        <a:spcBef>
                          <a:spcPts val="560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Introduction  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8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10" dirty="0">
                          <a:latin typeface="Arial"/>
                          <a:cs typeface="Arial"/>
                        </a:rPr>
                        <a:t>Computing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21615" marR="104775" indent="-75565">
                        <a:lnSpc>
                          <a:spcPct val="110100"/>
                        </a:lnSpc>
                        <a:spcBef>
                          <a:spcPts val="9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15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15" dirty="0">
                          <a:latin typeface="Arial"/>
                          <a:cs typeface="Arial"/>
                        </a:rPr>
                        <a:t>nee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g  Graphics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87630" indent="167640">
                        <a:lnSpc>
                          <a:spcPct val="110100"/>
                        </a:lnSpc>
                        <a:spcBef>
                          <a:spcPts val="95"/>
                        </a:spcBef>
                      </a:pPr>
                      <a:r>
                        <a:rPr sz="800" spc="15" dirty="0">
                          <a:latin typeface="Arial"/>
                          <a:cs typeface="Arial"/>
                        </a:rPr>
                        <a:t>English  Composition</a:t>
                      </a:r>
                      <a:r>
                        <a:rPr sz="8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263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B w="762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900"/>
                        </a:lnSpc>
                      </a:pPr>
                      <a:r>
                        <a:rPr sz="850" spc="-15" dirty="0">
                          <a:latin typeface="Arial"/>
                          <a:cs typeface="Arial"/>
                        </a:rPr>
                        <a:t>3-3-</a:t>
                      </a:r>
                      <a:r>
                        <a:rPr sz="850" b="1" spc="-15" dirty="0">
                          <a:latin typeface="Arial"/>
                          <a:cs typeface="Arial"/>
                        </a:rPr>
                        <a:t>4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42545" algn="ctr">
                        <a:lnSpc>
                          <a:spcPts val="900"/>
                        </a:lnSpc>
                      </a:pPr>
                      <a:r>
                        <a:rPr sz="850" spc="-15" dirty="0">
                          <a:latin typeface="Arial"/>
                          <a:cs typeface="Arial"/>
                        </a:rPr>
                        <a:t>4-0-</a:t>
                      </a:r>
                      <a:r>
                        <a:rPr sz="850" b="1" spc="-15" dirty="0">
                          <a:latin typeface="Arial"/>
                          <a:cs typeface="Arial"/>
                        </a:rPr>
                        <a:t>4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(See</a:t>
                      </a:r>
                      <a:r>
                        <a:rPr sz="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3,</a:t>
                      </a:r>
                      <a:r>
                        <a:rPr sz="6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No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W's)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49530" algn="ctr">
                        <a:lnSpc>
                          <a:spcPts val="900"/>
                        </a:lnSpc>
                      </a:pPr>
                      <a:r>
                        <a:rPr sz="850" spc="-15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850" b="1" spc="-15" dirty="0">
                          <a:latin typeface="Arial"/>
                          <a:cs typeface="Arial"/>
                        </a:rPr>
                        <a:t>3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511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B w="762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500" spc="2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5" dirty="0">
                          <a:latin typeface="Arial"/>
                          <a:cs typeface="Arial"/>
                        </a:rPr>
                        <a:t>ATH</a:t>
                      </a:r>
                      <a:r>
                        <a:rPr sz="5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1501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500" spc="2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5" dirty="0">
                          <a:latin typeface="Arial"/>
                          <a:cs typeface="Arial"/>
                        </a:rPr>
                        <a:t>ATH</a:t>
                      </a:r>
                      <a:r>
                        <a:rPr sz="5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1501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ts val="994"/>
                        </a:lnSpc>
                      </a:pPr>
                      <a:r>
                        <a:rPr sz="850" spc="-15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850" b="1" spc="-15" dirty="0">
                          <a:latin typeface="Arial"/>
                          <a:cs typeface="Arial"/>
                        </a:rPr>
                        <a:t>3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762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994"/>
                        </a:lnSpc>
                      </a:pPr>
                      <a:r>
                        <a:rPr sz="850" spc="-15" dirty="0">
                          <a:latin typeface="Arial"/>
                          <a:cs typeface="Arial"/>
                        </a:rPr>
                        <a:t>2-3-</a:t>
                      </a:r>
                      <a:r>
                        <a:rPr sz="850" b="1" spc="-15" dirty="0">
                          <a:latin typeface="Arial"/>
                          <a:cs typeface="Arial"/>
                        </a:rPr>
                        <a:t>3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762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5969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500" spc="10" dirty="0">
                          <a:latin typeface="Arial"/>
                          <a:cs typeface="Arial"/>
                        </a:rPr>
                        <a:t>ENGL</a:t>
                      </a:r>
                      <a:r>
                        <a:rPr sz="5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30" dirty="0">
                          <a:latin typeface="Arial"/>
                          <a:cs typeface="Arial"/>
                        </a:rPr>
                        <a:t>1101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76200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96850">
                <a:tc rowSpan="11">
                  <a:txBody>
                    <a:bodyPr/>
                    <a:lstStyle/>
                    <a:p>
                      <a:pPr marL="365125">
                        <a:lnSpc>
                          <a:spcPts val="1055"/>
                        </a:lnSpc>
                      </a:pPr>
                      <a:r>
                        <a:rPr sz="12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Sophomore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0" marB="0" vert="vert270"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6985" algn="ctr">
                        <a:lnSpc>
                          <a:spcPts val="1170"/>
                        </a:lnSpc>
                      </a:pPr>
                      <a:r>
                        <a:rPr sz="1050" b="1" spc="-5" dirty="0">
                          <a:latin typeface="Arial"/>
                          <a:cs typeface="Arial"/>
                        </a:rPr>
                        <a:t>Fall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T w="539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850" b="1" spc="-10" dirty="0">
                          <a:latin typeface="Arial"/>
                          <a:cs typeface="Arial"/>
                        </a:rPr>
                        <a:t>PHYS</a:t>
                      </a:r>
                      <a:r>
                        <a:rPr sz="850" b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latin typeface="Arial"/>
                          <a:cs typeface="Arial"/>
                        </a:rPr>
                        <a:t>2212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4191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850" b="1" dirty="0">
                          <a:latin typeface="Arial"/>
                          <a:cs typeface="Arial"/>
                        </a:rPr>
                        <a:t>MATH</a:t>
                      </a:r>
                      <a:r>
                        <a:rPr sz="85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latin typeface="Arial"/>
                          <a:cs typeface="Arial"/>
                        </a:rPr>
                        <a:t>2401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23685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850" b="1" spc="1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850" b="1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latin typeface="Arial"/>
                          <a:cs typeface="Arial"/>
                        </a:rPr>
                        <a:t>2110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69215" marR="40640" algn="ctr">
                        <a:lnSpc>
                          <a:spcPts val="990"/>
                        </a:lnSpc>
                        <a:spcBef>
                          <a:spcPts val="30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Creative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Decisions 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Design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4191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(See</a:t>
                      </a:r>
                      <a:r>
                        <a:rPr sz="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3,</a:t>
                      </a:r>
                      <a:r>
                        <a:rPr sz="6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W's)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36830" algn="ctr">
                        <a:lnSpc>
                          <a:spcPts val="915"/>
                        </a:lnSpc>
                        <a:spcBef>
                          <a:spcPts val="155"/>
                        </a:spcBef>
                      </a:pPr>
                      <a:r>
                        <a:rPr sz="850" spc="-15" dirty="0">
                          <a:latin typeface="Arial"/>
                          <a:cs typeface="Arial"/>
                        </a:rPr>
                        <a:t>2-3-</a:t>
                      </a:r>
                      <a:r>
                        <a:rPr sz="850" b="1" spc="-15" dirty="0">
                          <a:latin typeface="Arial"/>
                          <a:cs typeface="Arial"/>
                        </a:rPr>
                        <a:t>3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850" b="1" spc="15" dirty="0">
                          <a:latin typeface="Arial"/>
                          <a:cs typeface="Arial"/>
                        </a:rPr>
                        <a:t>MSE</a:t>
                      </a:r>
                      <a:r>
                        <a:rPr sz="85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latin typeface="Arial"/>
                          <a:cs typeface="Arial"/>
                        </a:rPr>
                        <a:t>2001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221615" marR="104775" indent="-75565">
                        <a:lnSpc>
                          <a:spcPct val="110100"/>
                        </a:lnSpc>
                        <a:spcBef>
                          <a:spcPts val="39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15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15" dirty="0">
                          <a:latin typeface="Arial"/>
                          <a:cs typeface="Arial"/>
                        </a:rPr>
                        <a:t>nee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g 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Materials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39370" algn="ctr">
                        <a:lnSpc>
                          <a:spcPts val="915"/>
                        </a:lnSpc>
                        <a:spcBef>
                          <a:spcPts val="509"/>
                        </a:spcBef>
                      </a:pPr>
                      <a:r>
                        <a:rPr sz="850" spc="-15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850" b="1" spc="-15" dirty="0">
                          <a:latin typeface="Arial"/>
                          <a:cs typeface="Arial"/>
                        </a:rPr>
                        <a:t>3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4889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850" b="1" spc="-10" dirty="0">
                          <a:latin typeface="Arial"/>
                          <a:cs typeface="Arial"/>
                        </a:rPr>
                        <a:t>COE</a:t>
                      </a:r>
                      <a:r>
                        <a:rPr sz="8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latin typeface="Arial"/>
                          <a:cs typeface="Arial"/>
                        </a:rPr>
                        <a:t>2001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22225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Statics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9530" algn="ctr">
                        <a:lnSpc>
                          <a:spcPts val="915"/>
                        </a:lnSpc>
                        <a:spcBef>
                          <a:spcPts val="535"/>
                        </a:spcBef>
                      </a:pPr>
                      <a:r>
                        <a:rPr sz="850" spc="-15" dirty="0">
                          <a:latin typeface="Arial"/>
                          <a:cs typeface="Arial"/>
                        </a:rPr>
                        <a:t>2-0-</a:t>
                      </a:r>
                      <a:r>
                        <a:rPr sz="850" b="1" spc="-15" dirty="0">
                          <a:latin typeface="Arial"/>
                          <a:cs typeface="Arial"/>
                        </a:rPr>
                        <a:t>2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Physics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914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800" spc="5" dirty="0">
                          <a:latin typeface="Arial"/>
                          <a:cs typeface="Arial"/>
                        </a:rPr>
                        <a:t>Calculus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04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04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04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123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(M</a:t>
                      </a:r>
                      <a:r>
                        <a:rPr sz="6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inimum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Grade</a:t>
                      </a:r>
                      <a:r>
                        <a:rPr sz="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C)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04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04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04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333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915"/>
                        </a:lnSpc>
                        <a:spcBef>
                          <a:spcPts val="35"/>
                        </a:spcBef>
                      </a:pPr>
                      <a:r>
                        <a:rPr sz="850" spc="-15" dirty="0">
                          <a:latin typeface="Arial"/>
                          <a:cs typeface="Arial"/>
                        </a:rPr>
                        <a:t>3-3-</a:t>
                      </a:r>
                      <a:r>
                        <a:rPr sz="850" b="1" spc="-15" dirty="0">
                          <a:latin typeface="Arial"/>
                          <a:cs typeface="Arial"/>
                        </a:rPr>
                        <a:t>4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42545" algn="ctr">
                        <a:lnSpc>
                          <a:spcPts val="915"/>
                        </a:lnSpc>
                        <a:spcBef>
                          <a:spcPts val="35"/>
                        </a:spcBef>
                      </a:pPr>
                      <a:r>
                        <a:rPr sz="850" spc="-15" dirty="0">
                          <a:latin typeface="Arial"/>
                          <a:cs typeface="Arial"/>
                        </a:rPr>
                        <a:t>4-0-</a:t>
                      </a:r>
                      <a:r>
                        <a:rPr sz="850" b="1" spc="-15" dirty="0">
                          <a:latin typeface="Arial"/>
                          <a:cs typeface="Arial"/>
                        </a:rPr>
                        <a:t>4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04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04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04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384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500" spc="10" dirty="0">
                          <a:latin typeface="Arial"/>
                          <a:cs typeface="Arial"/>
                        </a:rPr>
                        <a:t>PHYS</a:t>
                      </a:r>
                      <a:r>
                        <a:rPr sz="5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2211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500" spc="2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5" dirty="0">
                          <a:latin typeface="Arial"/>
                          <a:cs typeface="Arial"/>
                        </a:rPr>
                        <a:t>ATH</a:t>
                      </a:r>
                      <a:r>
                        <a:rPr sz="5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1502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500" spc="2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E/</a:t>
                      </a:r>
                      <a:r>
                        <a:rPr sz="5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15" dirty="0">
                          <a:latin typeface="Arial"/>
                          <a:cs typeface="Arial"/>
                        </a:rPr>
                        <a:t>CEE</a:t>
                      </a:r>
                      <a:r>
                        <a:rPr sz="5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1770,</a:t>
                      </a:r>
                      <a:r>
                        <a:rPr sz="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15" dirty="0">
                          <a:latin typeface="Arial"/>
                          <a:cs typeface="Arial"/>
                        </a:rPr>
                        <a:t>COE</a:t>
                      </a:r>
                      <a:r>
                        <a:rPr sz="5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2001*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5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5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30" dirty="0">
                          <a:latin typeface="Arial"/>
                          <a:cs typeface="Arial"/>
                        </a:rPr>
                        <a:t>1310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5016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500" spc="2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5" dirty="0">
                          <a:latin typeface="Arial"/>
                          <a:cs typeface="Arial"/>
                        </a:rPr>
                        <a:t>ATH</a:t>
                      </a:r>
                      <a:r>
                        <a:rPr sz="5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1502,</a:t>
                      </a:r>
                      <a:r>
                        <a:rPr sz="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PHYS</a:t>
                      </a:r>
                      <a:r>
                        <a:rPr sz="5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2211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205740">
                        <a:lnSpc>
                          <a:spcPts val="1170"/>
                        </a:lnSpc>
                      </a:pPr>
                      <a:r>
                        <a:rPr sz="1050" b="1" dirty="0">
                          <a:latin typeface="Arial"/>
                          <a:cs typeface="Arial"/>
                        </a:rPr>
                        <a:t>Spring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50" b="1" spc="-20" dirty="0">
                          <a:latin typeface="Arial"/>
                          <a:cs typeface="Arial"/>
                        </a:rPr>
                        <a:t>ECE</a:t>
                      </a:r>
                      <a:r>
                        <a:rPr sz="8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latin typeface="Arial"/>
                          <a:cs typeface="Arial"/>
                        </a:rPr>
                        <a:t>3710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4191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50" b="1" dirty="0">
                          <a:latin typeface="Arial"/>
                          <a:cs typeface="Arial"/>
                        </a:rPr>
                        <a:t>MATH</a:t>
                      </a:r>
                      <a:r>
                        <a:rPr sz="85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latin typeface="Arial"/>
                          <a:cs typeface="Arial"/>
                        </a:rPr>
                        <a:t>2403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2032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Differential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2286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Equations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2286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(M</a:t>
                      </a:r>
                      <a:r>
                        <a:rPr sz="6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inimum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Grade</a:t>
                      </a:r>
                      <a:r>
                        <a:rPr sz="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C)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42545" algn="ctr">
                        <a:lnSpc>
                          <a:spcPts val="915"/>
                        </a:lnSpc>
                        <a:spcBef>
                          <a:spcPts val="155"/>
                        </a:spcBef>
                      </a:pPr>
                      <a:r>
                        <a:rPr sz="850" spc="-15" dirty="0">
                          <a:latin typeface="Arial"/>
                          <a:cs typeface="Arial"/>
                        </a:rPr>
                        <a:t>4-0-</a:t>
                      </a:r>
                      <a:r>
                        <a:rPr sz="850" b="1" spc="-15" dirty="0">
                          <a:latin typeface="Arial"/>
                          <a:cs typeface="Arial"/>
                        </a:rPr>
                        <a:t>4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236854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50" b="1" spc="1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8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latin typeface="Arial"/>
                          <a:cs typeface="Arial"/>
                        </a:rPr>
                        <a:t>2202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153035" marR="117475" indent="16510" algn="ctr">
                        <a:lnSpc>
                          <a:spcPct val="110200"/>
                        </a:lnSpc>
                        <a:spcBef>
                          <a:spcPts val="38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Dynamics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of  </a:t>
                      </a:r>
                      <a:r>
                        <a:rPr sz="800" spc="10" dirty="0">
                          <a:latin typeface="Arial"/>
                          <a:cs typeface="Arial"/>
                        </a:rPr>
                        <a:t>Rigid</a:t>
                      </a:r>
                      <a:r>
                        <a:rPr sz="8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Bodies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36830" algn="ctr">
                        <a:lnSpc>
                          <a:spcPts val="915"/>
                        </a:lnSpc>
                        <a:spcBef>
                          <a:spcPts val="515"/>
                        </a:spcBef>
                      </a:pPr>
                      <a:r>
                        <a:rPr sz="850" spc="-15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850" b="1" spc="-15" dirty="0">
                          <a:latin typeface="Arial"/>
                          <a:cs typeface="Arial"/>
                        </a:rPr>
                        <a:t>3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2133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50" b="1" spc="1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8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latin typeface="Arial"/>
                          <a:cs typeface="Arial"/>
                        </a:rPr>
                        <a:t>2016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154940" marR="118745" indent="16510">
                        <a:lnSpc>
                          <a:spcPct val="110200"/>
                        </a:lnSpc>
                        <a:spcBef>
                          <a:spcPts val="385"/>
                        </a:spcBef>
                      </a:pPr>
                      <a:r>
                        <a:rPr sz="800" spc="10" dirty="0">
                          <a:latin typeface="Arial"/>
                          <a:cs typeface="Arial"/>
                        </a:rPr>
                        <a:t>Computing  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800" spc="15" dirty="0">
                          <a:latin typeface="Arial"/>
                          <a:cs typeface="Arial"/>
                        </a:rPr>
                        <a:t>hn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15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39370" algn="ctr">
                        <a:lnSpc>
                          <a:spcPts val="915"/>
                        </a:lnSpc>
                        <a:spcBef>
                          <a:spcPts val="515"/>
                        </a:spcBef>
                      </a:pPr>
                      <a:r>
                        <a:rPr sz="850" spc="-15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850" b="1" spc="-15" dirty="0">
                          <a:latin typeface="Arial"/>
                          <a:cs typeface="Arial"/>
                        </a:rPr>
                        <a:t>3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71755">
                        <a:lnSpc>
                          <a:spcPts val="944"/>
                        </a:lnSpc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Science</a:t>
                      </a:r>
                      <a:r>
                        <a:rPr sz="8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25" dirty="0">
                          <a:latin typeface="Arial"/>
                          <a:cs typeface="Arial"/>
                        </a:rPr>
                        <a:t>Elective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05410">
                        <a:lnSpc>
                          <a:spcPts val="705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IOL</a:t>
                      </a:r>
                      <a:r>
                        <a:rPr sz="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60" dirty="0">
                          <a:latin typeface="Arial"/>
                          <a:cs typeface="Arial"/>
                        </a:rPr>
                        <a:t>1510,</a:t>
                      </a:r>
                      <a:r>
                        <a:rPr sz="6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IOL</a:t>
                      </a:r>
                      <a:r>
                        <a:rPr sz="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1520,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80010" marR="42545" algn="ctr">
                        <a:lnSpc>
                          <a:spcPct val="1102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600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1600,</a:t>
                      </a:r>
                      <a:r>
                        <a:rPr sz="6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6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35" dirty="0">
                          <a:latin typeface="Arial"/>
                          <a:cs typeface="Arial"/>
                        </a:rPr>
                        <a:t>1601o</a:t>
                      </a:r>
                      <a:r>
                        <a:rPr sz="600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r  P</a:t>
                      </a:r>
                      <a:r>
                        <a:rPr sz="6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HYS</a:t>
                      </a:r>
                      <a:r>
                        <a:rPr sz="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40" dirty="0">
                          <a:latin typeface="Arial"/>
                          <a:cs typeface="Arial"/>
                        </a:rPr>
                        <a:t>2213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L="2730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500" spc="5" dirty="0">
                          <a:latin typeface="Arial"/>
                          <a:cs typeface="Arial"/>
                        </a:rPr>
                        <a:t>(See</a:t>
                      </a:r>
                      <a:r>
                        <a:rPr sz="5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25" dirty="0">
                          <a:latin typeface="Arial"/>
                          <a:cs typeface="Arial"/>
                        </a:rPr>
                        <a:t>Not</a:t>
                      </a:r>
                      <a:r>
                        <a:rPr sz="5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7)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4953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850" spc="-55" dirty="0">
                          <a:latin typeface="Arial"/>
                          <a:cs typeface="Arial"/>
                        </a:rPr>
                        <a:t>X-X-</a:t>
                      </a:r>
                      <a:r>
                        <a:rPr sz="850" b="1" spc="-55" dirty="0">
                          <a:latin typeface="Arial"/>
                          <a:cs typeface="Arial"/>
                        </a:rPr>
                        <a:t>3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581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ts val="955"/>
                        </a:lnSpc>
                        <a:spcBef>
                          <a:spcPts val="19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Circuits</a:t>
                      </a:r>
                      <a:r>
                        <a:rPr sz="8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&amp;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593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Electronics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562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915"/>
                        </a:lnSpc>
                        <a:spcBef>
                          <a:spcPts val="215"/>
                        </a:spcBef>
                      </a:pPr>
                      <a:r>
                        <a:rPr sz="850" spc="-15" dirty="0">
                          <a:latin typeface="Arial"/>
                          <a:cs typeface="Arial"/>
                        </a:rPr>
                        <a:t>2-0-</a:t>
                      </a:r>
                      <a:r>
                        <a:rPr sz="850" b="1" spc="-15" dirty="0">
                          <a:latin typeface="Arial"/>
                          <a:cs typeface="Arial"/>
                        </a:rPr>
                        <a:t>2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939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500" spc="10" dirty="0">
                          <a:latin typeface="Arial"/>
                          <a:cs typeface="Arial"/>
                        </a:rPr>
                        <a:t>PHYS</a:t>
                      </a:r>
                      <a:r>
                        <a:rPr sz="5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2212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4447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500" spc="2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5" dirty="0">
                          <a:latin typeface="Arial"/>
                          <a:cs typeface="Arial"/>
                        </a:rPr>
                        <a:t>ATH</a:t>
                      </a:r>
                      <a:r>
                        <a:rPr sz="5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1502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9591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500" spc="15" dirty="0">
                          <a:latin typeface="Arial"/>
                          <a:cs typeface="Arial"/>
                        </a:rPr>
                        <a:t>COE</a:t>
                      </a:r>
                      <a:r>
                        <a:rPr sz="5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5" dirty="0">
                          <a:latin typeface="Arial"/>
                          <a:cs typeface="Arial"/>
                        </a:rPr>
                        <a:t>2001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ts val="580"/>
                        </a:lnSpc>
                        <a:spcBef>
                          <a:spcPts val="60"/>
                        </a:spcBef>
                      </a:pPr>
                      <a:r>
                        <a:rPr sz="500" spc="25" dirty="0">
                          <a:latin typeface="Arial"/>
                          <a:cs typeface="Arial"/>
                        </a:rPr>
                        <a:t>CS</a:t>
                      </a:r>
                      <a:r>
                        <a:rPr sz="5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30" dirty="0">
                          <a:latin typeface="Arial"/>
                          <a:cs typeface="Arial"/>
                        </a:rPr>
                        <a:t>1371,</a:t>
                      </a:r>
                      <a:r>
                        <a:rPr sz="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2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5" dirty="0">
                          <a:latin typeface="Arial"/>
                          <a:cs typeface="Arial"/>
                        </a:rPr>
                        <a:t>ATH</a:t>
                      </a:r>
                      <a:r>
                        <a:rPr sz="5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1502,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901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762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ts val="565"/>
                        </a:lnSpc>
                        <a:spcBef>
                          <a:spcPts val="45"/>
                        </a:spcBef>
                      </a:pPr>
                      <a:r>
                        <a:rPr sz="500" spc="2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5" dirty="0">
                          <a:latin typeface="Arial"/>
                          <a:cs typeface="Arial"/>
                        </a:rPr>
                        <a:t>ATH</a:t>
                      </a:r>
                      <a:r>
                        <a:rPr sz="5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5" dirty="0">
                          <a:latin typeface="Arial"/>
                          <a:cs typeface="Arial"/>
                        </a:rPr>
                        <a:t>2403*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76200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6450894" y="2176082"/>
            <a:ext cx="127000" cy="565150"/>
          </a:xfrm>
          <a:custGeom>
            <a:avLst/>
            <a:gdLst/>
            <a:ahLst/>
            <a:cxnLst/>
            <a:rect l="l" t="t" r="r" b="b"/>
            <a:pathLst>
              <a:path w="127000" h="565150">
                <a:moveTo>
                  <a:pt x="0" y="565015"/>
                </a:moveTo>
                <a:lnTo>
                  <a:pt x="126416" y="565015"/>
                </a:lnTo>
                <a:lnTo>
                  <a:pt x="126416" y="0"/>
                </a:lnTo>
                <a:lnTo>
                  <a:pt x="0" y="0"/>
                </a:lnTo>
                <a:lnTo>
                  <a:pt x="0" y="565015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50894" y="2741098"/>
            <a:ext cx="127000" cy="171450"/>
          </a:xfrm>
          <a:custGeom>
            <a:avLst/>
            <a:gdLst/>
            <a:ahLst/>
            <a:cxnLst/>
            <a:rect l="l" t="t" r="r" b="b"/>
            <a:pathLst>
              <a:path w="127000" h="171450">
                <a:moveTo>
                  <a:pt x="0" y="171102"/>
                </a:moveTo>
                <a:lnTo>
                  <a:pt x="126416" y="171102"/>
                </a:lnTo>
                <a:lnTo>
                  <a:pt x="126416" y="0"/>
                </a:lnTo>
                <a:lnTo>
                  <a:pt x="0" y="0"/>
                </a:lnTo>
                <a:lnTo>
                  <a:pt x="0" y="171102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50894" y="2904783"/>
            <a:ext cx="133985" cy="22860"/>
          </a:xfrm>
          <a:custGeom>
            <a:avLst/>
            <a:gdLst/>
            <a:ahLst/>
            <a:cxnLst/>
            <a:rect l="l" t="t" r="r" b="b"/>
            <a:pathLst>
              <a:path w="133984" h="22860">
                <a:moveTo>
                  <a:pt x="0" y="22253"/>
                </a:moveTo>
                <a:lnTo>
                  <a:pt x="133838" y="22253"/>
                </a:lnTo>
                <a:lnTo>
                  <a:pt x="133838" y="0"/>
                </a:lnTo>
                <a:lnTo>
                  <a:pt x="0" y="0"/>
                </a:lnTo>
                <a:lnTo>
                  <a:pt x="0" y="22253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50894" y="2927036"/>
            <a:ext cx="127000" cy="587375"/>
          </a:xfrm>
          <a:custGeom>
            <a:avLst/>
            <a:gdLst/>
            <a:ahLst/>
            <a:cxnLst/>
            <a:rect l="l" t="t" r="r" b="b"/>
            <a:pathLst>
              <a:path w="127000" h="587375">
                <a:moveTo>
                  <a:pt x="0" y="587188"/>
                </a:moveTo>
                <a:lnTo>
                  <a:pt x="126416" y="587188"/>
                </a:lnTo>
                <a:lnTo>
                  <a:pt x="126416" y="0"/>
                </a:lnTo>
                <a:lnTo>
                  <a:pt x="0" y="0"/>
                </a:lnTo>
                <a:lnTo>
                  <a:pt x="0" y="587188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50894" y="3514225"/>
            <a:ext cx="127000" cy="171450"/>
          </a:xfrm>
          <a:custGeom>
            <a:avLst/>
            <a:gdLst/>
            <a:ahLst/>
            <a:cxnLst/>
            <a:rect l="l" t="t" r="r" b="b"/>
            <a:pathLst>
              <a:path w="127000" h="171450">
                <a:moveTo>
                  <a:pt x="0" y="171102"/>
                </a:moveTo>
                <a:lnTo>
                  <a:pt x="126416" y="171102"/>
                </a:lnTo>
                <a:lnTo>
                  <a:pt x="126416" y="0"/>
                </a:lnTo>
                <a:lnTo>
                  <a:pt x="0" y="0"/>
                </a:lnTo>
                <a:lnTo>
                  <a:pt x="0" y="171102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6450894" y="2168646"/>
          <a:ext cx="4616444" cy="32314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985"/>
                <a:gridCol w="145415"/>
                <a:gridCol w="773430"/>
                <a:gridCol w="115569"/>
                <a:gridCol w="717550"/>
                <a:gridCol w="115569"/>
                <a:gridCol w="769619"/>
                <a:gridCol w="115569"/>
                <a:gridCol w="725169"/>
                <a:gridCol w="115570"/>
                <a:gridCol w="791845"/>
                <a:gridCol w="97154"/>
              </a:tblGrid>
              <a:tr h="151765">
                <a:tc rowSpan="10">
                  <a:txBody>
                    <a:bodyPr/>
                    <a:lstStyle/>
                    <a:p>
                      <a:pPr marL="31750" algn="ctr">
                        <a:lnSpc>
                          <a:spcPts val="955"/>
                        </a:lnSpc>
                      </a:pPr>
                      <a:r>
                        <a:rPr sz="11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Junior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 vert="vert270"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20955" algn="ctr">
                        <a:lnSpc>
                          <a:spcPts val="1000"/>
                        </a:lnSpc>
                      </a:pPr>
                      <a:r>
                        <a:rPr sz="900" b="1" spc="10" dirty="0">
                          <a:latin typeface="Arial"/>
                          <a:cs typeface="Arial"/>
                        </a:rPr>
                        <a:t>Fall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750" b="1" spc="-20" dirty="0">
                          <a:latin typeface="Arial"/>
                          <a:cs typeface="Arial"/>
                        </a:rPr>
                        <a:t>ECE</a:t>
                      </a:r>
                      <a:r>
                        <a:rPr sz="7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-5" dirty="0">
                          <a:latin typeface="Arial"/>
                          <a:cs typeface="Arial"/>
                        </a:rPr>
                        <a:t>3741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154940">
                        <a:lnSpc>
                          <a:spcPts val="885"/>
                        </a:lnSpc>
                        <a:spcBef>
                          <a:spcPts val="40"/>
                        </a:spcBef>
                      </a:pPr>
                      <a:r>
                        <a:rPr sz="750" b="1" spc="-5" dirty="0">
                          <a:latin typeface="Arial"/>
                          <a:cs typeface="Arial"/>
                        </a:rPr>
                        <a:t>COE</a:t>
                      </a:r>
                      <a:r>
                        <a:rPr sz="75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-5" dirty="0">
                          <a:latin typeface="Arial"/>
                          <a:cs typeface="Arial"/>
                        </a:rPr>
                        <a:t>3001</a:t>
                      </a:r>
                      <a:endParaRPr sz="750">
                        <a:latin typeface="Arial"/>
                        <a:cs typeface="Arial"/>
                      </a:endParaRPr>
                    </a:p>
                    <a:p>
                      <a:pPr marL="102235">
                        <a:lnSpc>
                          <a:spcPts val="825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Mechanics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of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228600" marR="97155" indent="-97155">
                        <a:lnSpc>
                          <a:spcPct val="111400"/>
                        </a:lnSpc>
                      </a:pPr>
                      <a:r>
                        <a:rPr sz="700" spc="1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abl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 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Bodies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31750" algn="ctr">
                        <a:lnSpc>
                          <a:spcPts val="785"/>
                        </a:lnSpc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750" b="1" spc="1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7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-5" dirty="0">
                          <a:latin typeface="Arial"/>
                          <a:cs typeface="Arial"/>
                        </a:rPr>
                        <a:t>3322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750" b="1" spc="1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7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-5" dirty="0">
                          <a:latin typeface="Arial"/>
                          <a:cs typeface="Arial"/>
                        </a:rPr>
                        <a:t>3340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940" algn="ctr">
                        <a:lnSpc>
                          <a:spcPct val="100000"/>
                        </a:lnSpc>
                      </a:pPr>
                      <a:r>
                        <a:rPr sz="750" b="1" dirty="0">
                          <a:latin typeface="Arial"/>
                          <a:cs typeface="Arial"/>
                        </a:rPr>
                        <a:t>Economics</a:t>
                      </a:r>
                      <a:endParaRPr sz="750">
                        <a:latin typeface="Arial"/>
                        <a:cs typeface="Arial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500" spc="25" dirty="0">
                          <a:latin typeface="Arial"/>
                          <a:cs typeface="Arial"/>
                        </a:rPr>
                        <a:t>ECON</a:t>
                      </a:r>
                      <a:r>
                        <a:rPr sz="5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2100,</a:t>
                      </a:r>
                      <a:r>
                        <a:rPr sz="5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35" dirty="0">
                          <a:latin typeface="Arial"/>
                          <a:cs typeface="Arial"/>
                        </a:rPr>
                        <a:t>2101,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00" spc="-15" dirty="0">
                          <a:latin typeface="Arial"/>
                          <a:cs typeface="Arial"/>
                        </a:rPr>
                        <a:t>2105,</a:t>
                      </a:r>
                      <a:r>
                        <a:rPr sz="5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2106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3810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450" dirty="0">
                          <a:latin typeface="Arial"/>
                          <a:cs typeface="Arial"/>
                        </a:rPr>
                        <a:t>(See</a:t>
                      </a:r>
                      <a:r>
                        <a:rPr sz="45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20" dirty="0">
                          <a:latin typeface="Arial"/>
                          <a:cs typeface="Arial"/>
                        </a:rPr>
                        <a:t>Not</a:t>
                      </a:r>
                      <a:r>
                        <a:rPr sz="45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5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10" dirty="0">
                          <a:latin typeface="Arial"/>
                          <a:cs typeface="Arial"/>
                        </a:rPr>
                        <a:t>5)</a:t>
                      </a:r>
                      <a:endParaRPr sz="4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79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403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825"/>
                        </a:lnSpc>
                        <a:spcBef>
                          <a:spcPts val="180"/>
                        </a:spcBef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Instrument</a:t>
                      </a:r>
                      <a:r>
                        <a:rPr sz="7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825"/>
                        </a:lnSpc>
                        <a:spcBef>
                          <a:spcPts val="180"/>
                        </a:spcBef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Thermo-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825"/>
                        </a:lnSpc>
                        <a:spcBef>
                          <a:spcPts val="180"/>
                        </a:spcBef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Fluid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41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Electronics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Lab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dynamics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Mechanics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377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5"/>
                        </a:lnSpc>
                        <a:spcBef>
                          <a:spcPts val="190"/>
                        </a:spcBef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0-3-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1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ts val="795"/>
                        </a:lnSpc>
                        <a:spcBef>
                          <a:spcPts val="190"/>
                        </a:spcBef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ts val="795"/>
                        </a:lnSpc>
                        <a:spcBef>
                          <a:spcPts val="190"/>
                        </a:spcBef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831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CCEB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5904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450" spc="5" dirty="0">
                          <a:latin typeface="Arial"/>
                          <a:cs typeface="Arial"/>
                        </a:rPr>
                        <a:t>ECE</a:t>
                      </a:r>
                      <a:r>
                        <a:rPr sz="4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15" dirty="0">
                          <a:latin typeface="Arial"/>
                          <a:cs typeface="Arial"/>
                        </a:rPr>
                        <a:t>3710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509"/>
                        </a:lnSpc>
                        <a:spcBef>
                          <a:spcPts val="45"/>
                        </a:spcBef>
                      </a:pPr>
                      <a:r>
                        <a:rPr sz="450" spc="10" dirty="0">
                          <a:latin typeface="Arial"/>
                          <a:cs typeface="Arial"/>
                        </a:rPr>
                        <a:t>COE</a:t>
                      </a:r>
                      <a:r>
                        <a:rPr sz="4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5" dirty="0">
                          <a:latin typeface="Arial"/>
                          <a:cs typeface="Arial"/>
                        </a:rPr>
                        <a:t>2001,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450" dirty="0">
                          <a:latin typeface="Arial"/>
                          <a:cs typeface="Arial"/>
                        </a:rPr>
                        <a:t>PHYS</a:t>
                      </a:r>
                      <a:r>
                        <a:rPr sz="4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15" dirty="0">
                          <a:latin typeface="Arial"/>
                          <a:cs typeface="Arial"/>
                        </a:rPr>
                        <a:t>2211,</a:t>
                      </a:r>
                      <a:r>
                        <a:rPr sz="4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20" dirty="0">
                          <a:latin typeface="Arial"/>
                          <a:cs typeface="Arial"/>
                        </a:rPr>
                        <a:t>ATH</a:t>
                      </a:r>
                      <a:r>
                        <a:rPr sz="4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30" dirty="0">
                          <a:latin typeface="Arial"/>
                          <a:cs typeface="Arial"/>
                        </a:rPr>
                        <a:t>2403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ts val="509"/>
                        </a:lnSpc>
                        <a:spcBef>
                          <a:spcPts val="45"/>
                        </a:spcBef>
                      </a:pP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30" dirty="0">
                          <a:latin typeface="Arial"/>
                          <a:cs typeface="Arial"/>
                        </a:rPr>
                        <a:t>2202,</a:t>
                      </a:r>
                      <a:r>
                        <a:rPr sz="4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20" dirty="0">
                          <a:latin typeface="Arial"/>
                          <a:cs typeface="Arial"/>
                        </a:rPr>
                        <a:t>ATH</a:t>
                      </a:r>
                      <a:r>
                        <a:rPr sz="4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30" dirty="0">
                          <a:latin typeface="Arial"/>
                          <a:cs typeface="Arial"/>
                        </a:rPr>
                        <a:t>2403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908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CCEB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31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20" dirty="0">
                          <a:latin typeface="Arial"/>
                          <a:cs typeface="Arial"/>
                        </a:rPr>
                        <a:t>ATH</a:t>
                      </a:r>
                      <a:r>
                        <a:rPr sz="4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30" dirty="0">
                          <a:latin typeface="Arial"/>
                          <a:cs typeface="Arial"/>
                        </a:rPr>
                        <a:t>2403*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318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20" dirty="0">
                          <a:latin typeface="Arial"/>
                          <a:cs typeface="Arial"/>
                        </a:rPr>
                        <a:t>ATH</a:t>
                      </a:r>
                      <a:r>
                        <a:rPr sz="4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5" dirty="0">
                          <a:latin typeface="Arial"/>
                          <a:cs typeface="Arial"/>
                        </a:rPr>
                        <a:t>2401,</a:t>
                      </a:r>
                      <a:r>
                        <a:rPr sz="4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30" dirty="0">
                          <a:latin typeface="Arial"/>
                          <a:cs typeface="Arial"/>
                        </a:rPr>
                        <a:t>3322*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CEBFF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403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211454">
                        <a:lnSpc>
                          <a:spcPts val="1000"/>
                        </a:lnSpc>
                      </a:pPr>
                      <a:r>
                        <a:rPr sz="900" b="1" spc="15" dirty="0">
                          <a:latin typeface="Arial"/>
                          <a:cs typeface="Arial"/>
                        </a:rPr>
                        <a:t>Spring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125"/>
                        </a:spcBef>
                      </a:pPr>
                      <a:r>
                        <a:rPr sz="750" b="1" spc="1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7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-5" dirty="0">
                          <a:latin typeface="Arial"/>
                          <a:cs typeface="Arial"/>
                        </a:rPr>
                        <a:t>3017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750" b="1" spc="1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7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-5" dirty="0">
                          <a:latin typeface="Arial"/>
                          <a:cs typeface="Arial"/>
                        </a:rPr>
                        <a:t>3345</a:t>
                      </a:r>
                      <a:endParaRPr sz="7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Heat</a:t>
                      </a:r>
                      <a:r>
                        <a:rPr sz="7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Transfer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31750" algn="ctr">
                        <a:lnSpc>
                          <a:spcPts val="795"/>
                        </a:lnSpc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ts val="880"/>
                        </a:lnSpc>
                        <a:spcBef>
                          <a:spcPts val="125"/>
                        </a:spcBef>
                      </a:pPr>
                      <a:r>
                        <a:rPr sz="750" b="1" dirty="0">
                          <a:latin typeface="Arial"/>
                          <a:cs typeface="Arial"/>
                        </a:rPr>
                        <a:t>MATH</a:t>
                      </a:r>
                      <a:r>
                        <a:rPr sz="75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-5" dirty="0">
                          <a:latin typeface="Arial"/>
                          <a:cs typeface="Arial"/>
                        </a:rPr>
                        <a:t>3670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ts val="880"/>
                        </a:lnSpc>
                        <a:spcBef>
                          <a:spcPts val="125"/>
                        </a:spcBef>
                      </a:pPr>
                      <a:r>
                        <a:rPr sz="750" b="1" dirty="0">
                          <a:latin typeface="Arial"/>
                          <a:cs typeface="Arial"/>
                        </a:rPr>
                        <a:t>ISYE</a:t>
                      </a:r>
                      <a:r>
                        <a:rPr sz="7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-5" dirty="0">
                          <a:latin typeface="Arial"/>
                          <a:cs typeface="Arial"/>
                        </a:rPr>
                        <a:t>3025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3403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182880" indent="51435">
                        <a:lnSpc>
                          <a:spcPct val="111500"/>
                        </a:lnSpc>
                        <a:spcBef>
                          <a:spcPts val="320"/>
                        </a:spcBef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System  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6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700" spc="5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87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057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Statistics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64769" marR="42545" algn="ctr">
                        <a:lnSpc>
                          <a:spcPts val="880"/>
                        </a:lnSpc>
                        <a:spcBef>
                          <a:spcPts val="35"/>
                        </a:spcBef>
                      </a:pPr>
                      <a:r>
                        <a:rPr sz="650" spc="-15" dirty="0">
                          <a:latin typeface="Arial"/>
                          <a:cs typeface="Arial"/>
                        </a:rPr>
                        <a:t>(ISYE 3770 </a:t>
                      </a:r>
                      <a:r>
                        <a:rPr sz="650" spc="-2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5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spc="-10" dirty="0">
                          <a:latin typeface="Arial"/>
                          <a:cs typeface="Arial"/>
                        </a:rPr>
                        <a:t>also  </a:t>
                      </a:r>
                      <a:r>
                        <a:rPr sz="650" spc="-5" dirty="0">
                          <a:latin typeface="Arial"/>
                          <a:cs typeface="Arial"/>
                        </a:rPr>
                        <a:t>accepted)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146050" marR="99060" indent="-22860">
                        <a:lnSpc>
                          <a:spcPct val="111500"/>
                        </a:lnSpc>
                        <a:spcBef>
                          <a:spcPts val="320"/>
                        </a:spcBef>
                      </a:pP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nginee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 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Economics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41935" marR="69850" indent="-149225">
                        <a:lnSpc>
                          <a:spcPct val="111500"/>
                        </a:lnSpc>
                        <a:spcBef>
                          <a:spcPts val="320"/>
                        </a:spcBef>
                      </a:pPr>
                      <a:r>
                        <a:rPr sz="700" b="1" spc="-5" dirty="0">
                          <a:latin typeface="Arial"/>
                          <a:cs typeface="Arial"/>
                        </a:rPr>
                        <a:t>Social</a:t>
                      </a:r>
                      <a:r>
                        <a:rPr sz="7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Science  </a:t>
                      </a:r>
                      <a:r>
                        <a:rPr sz="700" b="1" spc="-15" dirty="0">
                          <a:latin typeface="Arial"/>
                          <a:cs typeface="Arial"/>
                        </a:rPr>
                        <a:t>Elective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168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5"/>
                        </a:lnSpc>
                        <a:spcBef>
                          <a:spcPts val="20"/>
                        </a:spcBef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87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ts val="795"/>
                        </a:lnSpc>
                        <a:spcBef>
                          <a:spcPts val="20"/>
                        </a:spcBef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ts val="795"/>
                        </a:lnSpc>
                        <a:spcBef>
                          <a:spcPts val="20"/>
                        </a:spcBef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1-0-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1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500" spc="10" dirty="0">
                          <a:latin typeface="Arial"/>
                          <a:cs typeface="Arial"/>
                        </a:rPr>
                        <a:t>(See</a:t>
                      </a:r>
                      <a:r>
                        <a:rPr sz="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5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6)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854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30" dirty="0">
                          <a:latin typeface="Arial"/>
                          <a:cs typeface="Arial"/>
                        </a:rPr>
                        <a:t>2202,</a:t>
                      </a:r>
                      <a:r>
                        <a:rPr sz="4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5" dirty="0">
                          <a:latin typeface="Arial"/>
                          <a:cs typeface="Arial"/>
                        </a:rPr>
                        <a:t>2016,</a:t>
                      </a:r>
                      <a:endParaRPr sz="450">
                        <a:latin typeface="Arial"/>
                        <a:cs typeface="Arial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20" dirty="0">
                          <a:latin typeface="Arial"/>
                          <a:cs typeface="Arial"/>
                        </a:rPr>
                        <a:t>ATH</a:t>
                      </a:r>
                      <a:r>
                        <a:rPr sz="4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30" dirty="0">
                          <a:latin typeface="Arial"/>
                          <a:cs typeface="Arial"/>
                        </a:rPr>
                        <a:t>2403,</a:t>
                      </a:r>
                      <a:r>
                        <a:rPr sz="4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5" dirty="0">
                          <a:latin typeface="Arial"/>
                          <a:cs typeface="Arial"/>
                        </a:rPr>
                        <a:t>ECE</a:t>
                      </a:r>
                      <a:r>
                        <a:rPr sz="4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15" dirty="0">
                          <a:latin typeface="Arial"/>
                          <a:cs typeface="Arial"/>
                        </a:rPr>
                        <a:t>3710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30" dirty="0">
                          <a:latin typeface="Arial"/>
                          <a:cs typeface="Arial"/>
                        </a:rPr>
                        <a:t>3322,</a:t>
                      </a:r>
                      <a:r>
                        <a:rPr sz="4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30" dirty="0">
                          <a:latin typeface="Arial"/>
                          <a:cs typeface="Arial"/>
                        </a:rPr>
                        <a:t>3340,</a:t>
                      </a:r>
                      <a:endParaRPr sz="450">
                        <a:latin typeface="Arial"/>
                        <a:cs typeface="Arial"/>
                      </a:endParaRPr>
                    </a:p>
                    <a:p>
                      <a:pPr marL="1778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20" dirty="0">
                          <a:latin typeface="Arial"/>
                          <a:cs typeface="Arial"/>
                        </a:rPr>
                        <a:t>ATH</a:t>
                      </a:r>
                      <a:r>
                        <a:rPr sz="4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30" dirty="0">
                          <a:latin typeface="Arial"/>
                          <a:cs typeface="Arial"/>
                        </a:rPr>
                        <a:t>2403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20" dirty="0">
                          <a:latin typeface="Arial"/>
                          <a:cs typeface="Arial"/>
                        </a:rPr>
                        <a:t>ATH</a:t>
                      </a:r>
                      <a:r>
                        <a:rPr sz="4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30" dirty="0">
                          <a:latin typeface="Arial"/>
                          <a:cs typeface="Arial"/>
                        </a:rPr>
                        <a:t>2401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50" spc="5" dirty="0">
                          <a:latin typeface="Arial"/>
                          <a:cs typeface="Arial"/>
                        </a:rPr>
                        <a:t>(ECON 2100,</a:t>
                      </a:r>
                      <a:r>
                        <a:rPr sz="45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15" dirty="0">
                          <a:latin typeface="Arial"/>
                          <a:cs typeface="Arial"/>
                        </a:rPr>
                        <a:t>2101,</a:t>
                      </a:r>
                      <a:endParaRPr sz="450">
                        <a:latin typeface="Arial"/>
                        <a:cs typeface="Arial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450" dirty="0">
                          <a:latin typeface="Arial"/>
                          <a:cs typeface="Arial"/>
                        </a:rPr>
                        <a:t>2105 </a:t>
                      </a:r>
                      <a:r>
                        <a:rPr sz="450" spc="2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4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5" dirty="0">
                          <a:latin typeface="Arial"/>
                          <a:cs typeface="Arial"/>
                        </a:rPr>
                        <a:t>2106)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CCEB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53975">
                      <a:solidFill>
                        <a:srgbClr val="CCEB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61925">
                <a:tc rowSpan="11">
                  <a:txBody>
                    <a:bodyPr/>
                    <a:lstStyle/>
                    <a:p>
                      <a:pPr marR="4445" algn="ctr">
                        <a:lnSpc>
                          <a:spcPts val="955"/>
                        </a:lnSpc>
                      </a:pPr>
                      <a:r>
                        <a:rPr sz="11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Senior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 vert="vert270"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sz="900" b="1" spc="10" dirty="0">
                          <a:latin typeface="Arial"/>
                          <a:cs typeface="Arial"/>
                        </a:rPr>
                        <a:t>Fall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T w="381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00" b="1" spc="-10" dirty="0">
                          <a:latin typeface="Arial"/>
                          <a:cs typeface="Arial"/>
                        </a:rPr>
                        <a:t>Design</a:t>
                      </a:r>
                      <a:r>
                        <a:rPr sz="7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15" dirty="0">
                          <a:latin typeface="Arial"/>
                          <a:cs typeface="Arial"/>
                        </a:rPr>
                        <a:t>Elective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b="1" spc="1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7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-5" dirty="0">
                          <a:latin typeface="Arial"/>
                          <a:cs typeface="Arial"/>
                        </a:rPr>
                        <a:t>3210</a:t>
                      </a:r>
                      <a:endParaRPr sz="750">
                        <a:latin typeface="Arial"/>
                        <a:cs typeface="Arial"/>
                      </a:endParaRPr>
                    </a:p>
                    <a:p>
                      <a:pPr marL="117475" marR="97155" indent="5080" algn="ctr">
                        <a:lnSpc>
                          <a:spcPct val="109600"/>
                        </a:lnSpc>
                        <a:spcBef>
                          <a:spcPts val="5"/>
                        </a:spcBef>
                      </a:pPr>
                      <a:r>
                        <a:rPr sz="700" spc="20" dirty="0">
                          <a:latin typeface="Arial"/>
                          <a:cs typeface="Arial"/>
                        </a:rPr>
                        <a:t>Design, 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Materials &amp;  </a:t>
                      </a:r>
                      <a:r>
                        <a:rPr sz="700" spc="-6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anu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2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  </a:t>
                      </a:r>
                      <a:r>
                        <a:rPr sz="750" spc="-10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b="1" spc="1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7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-5" dirty="0">
                          <a:latin typeface="Arial"/>
                          <a:cs typeface="Arial"/>
                        </a:rPr>
                        <a:t>3057</a:t>
                      </a:r>
                      <a:endParaRPr sz="750">
                        <a:latin typeface="Arial"/>
                        <a:cs typeface="Arial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Experimental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Methods</a:t>
                      </a:r>
                      <a:r>
                        <a:rPr sz="7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Lab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500" spc="10" dirty="0">
                          <a:latin typeface="Arial"/>
                          <a:cs typeface="Arial"/>
                        </a:rPr>
                        <a:t>(See</a:t>
                      </a:r>
                      <a:r>
                        <a:rPr sz="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5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3,</a:t>
                      </a:r>
                      <a:r>
                        <a:rPr sz="5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15" dirty="0">
                          <a:latin typeface="Arial"/>
                          <a:cs typeface="Arial"/>
                        </a:rPr>
                        <a:t>W's)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23495" algn="ctr">
                        <a:lnSpc>
                          <a:spcPts val="795"/>
                        </a:lnSpc>
                        <a:spcBef>
                          <a:spcPts val="200"/>
                        </a:spcBef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2-3-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8740" marR="55244" indent="-2540" algn="ctr">
                        <a:lnSpc>
                          <a:spcPct val="110800"/>
                        </a:lnSpc>
                        <a:spcBef>
                          <a:spcPts val="5"/>
                        </a:spcBef>
                      </a:pPr>
                      <a:r>
                        <a:rPr sz="750" b="1" spc="10" dirty="0">
                          <a:latin typeface="Arial"/>
                          <a:cs typeface="Arial"/>
                        </a:rPr>
                        <a:t>ME </a:t>
                      </a:r>
                      <a:r>
                        <a:rPr sz="750" b="1" dirty="0">
                          <a:latin typeface="Arial"/>
                          <a:cs typeface="Arial"/>
                        </a:rPr>
                        <a:t>Elective  </a:t>
                      </a:r>
                      <a:r>
                        <a:rPr sz="650" spc="-15" dirty="0">
                          <a:latin typeface="Arial"/>
                          <a:cs typeface="Arial"/>
                        </a:rPr>
                        <a:t>3000 </a:t>
                      </a:r>
                      <a:r>
                        <a:rPr sz="650" spc="-5" dirty="0">
                          <a:latin typeface="Arial"/>
                          <a:cs typeface="Arial"/>
                        </a:rPr>
                        <a:t>Level </a:t>
                      </a:r>
                      <a:r>
                        <a:rPr sz="650" spc="-10" dirty="0">
                          <a:latin typeface="Arial"/>
                          <a:cs typeface="Arial"/>
                        </a:rPr>
                        <a:t>or  </a:t>
                      </a:r>
                      <a:r>
                        <a:rPr sz="650" spc="5" dirty="0">
                          <a:latin typeface="Arial"/>
                          <a:cs typeface="Arial"/>
                        </a:rPr>
                        <a:t>Above</a:t>
                      </a:r>
                      <a:r>
                        <a:rPr sz="65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spc="-40" dirty="0">
                          <a:latin typeface="Arial"/>
                          <a:cs typeface="Arial"/>
                        </a:rPr>
                        <a:t>ME </a:t>
                      </a:r>
                      <a:r>
                        <a:rPr sz="650" spc="-20" dirty="0">
                          <a:latin typeface="Arial"/>
                          <a:cs typeface="Arial"/>
                        </a:rPr>
                        <a:t>Class</a:t>
                      </a:r>
                      <a:endParaRPr sz="650">
                        <a:latin typeface="Arial"/>
                        <a:cs typeface="Arial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500" spc="10" dirty="0">
                          <a:latin typeface="Arial"/>
                          <a:cs typeface="Arial"/>
                        </a:rPr>
                        <a:t>(See</a:t>
                      </a:r>
                      <a:r>
                        <a:rPr sz="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5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4)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00965" marR="73025" algn="ctr">
                        <a:lnSpc>
                          <a:spcPct val="110800"/>
                        </a:lnSpc>
                        <a:spcBef>
                          <a:spcPts val="5"/>
                        </a:spcBef>
                      </a:pPr>
                      <a:r>
                        <a:rPr sz="750" b="1" spc="15" dirty="0">
                          <a:latin typeface="Arial"/>
                          <a:cs typeface="Arial"/>
                        </a:rPr>
                        <a:t>Free</a:t>
                      </a:r>
                      <a:r>
                        <a:rPr sz="750" b="1" dirty="0">
                          <a:latin typeface="Arial"/>
                          <a:cs typeface="Arial"/>
                        </a:rPr>
                        <a:t> Elective  </a:t>
                      </a:r>
                      <a:r>
                        <a:rPr sz="650" spc="-15" dirty="0">
                          <a:latin typeface="Arial"/>
                          <a:cs typeface="Arial"/>
                        </a:rPr>
                        <a:t>2000 </a:t>
                      </a:r>
                      <a:r>
                        <a:rPr sz="650" spc="-5" dirty="0">
                          <a:latin typeface="Arial"/>
                          <a:cs typeface="Arial"/>
                        </a:rPr>
                        <a:t>Level </a:t>
                      </a:r>
                      <a:r>
                        <a:rPr sz="650" spc="-10" dirty="0">
                          <a:latin typeface="Arial"/>
                          <a:cs typeface="Arial"/>
                        </a:rPr>
                        <a:t>or  </a:t>
                      </a:r>
                      <a:r>
                        <a:rPr sz="650" spc="5" dirty="0">
                          <a:latin typeface="Arial"/>
                          <a:cs typeface="Arial"/>
                        </a:rPr>
                        <a:t>Above</a:t>
                      </a:r>
                      <a:endParaRPr sz="650">
                        <a:latin typeface="Arial"/>
                        <a:cs typeface="Arial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500" spc="10" dirty="0">
                          <a:latin typeface="Arial"/>
                          <a:cs typeface="Arial"/>
                        </a:rPr>
                        <a:t>(See</a:t>
                      </a:r>
                      <a:r>
                        <a:rPr sz="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5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0" dirty="0">
                          <a:latin typeface="Arial"/>
                          <a:cs typeface="Arial"/>
                        </a:rPr>
                        <a:t>1)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79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282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ts val="760"/>
                        </a:lnSpc>
                        <a:spcBef>
                          <a:spcPts val="150"/>
                        </a:spcBef>
                      </a:pPr>
                      <a:r>
                        <a:rPr sz="650" spc="-40" dirty="0">
                          <a:latin typeface="Arial"/>
                          <a:cs typeface="Arial"/>
                        </a:rPr>
                        <a:t>ME </a:t>
                      </a:r>
                      <a:r>
                        <a:rPr sz="650" spc="-15" dirty="0">
                          <a:latin typeface="Arial"/>
                          <a:cs typeface="Arial"/>
                        </a:rPr>
                        <a:t>3180 </a:t>
                      </a:r>
                      <a:r>
                        <a:rPr sz="650" spc="-10" dirty="0">
                          <a:latin typeface="Arial"/>
                          <a:cs typeface="Arial"/>
                        </a:rPr>
                        <a:t>or </a:t>
                      </a:r>
                      <a:r>
                        <a:rPr sz="650" spc="-4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650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spc="-15" dirty="0">
                          <a:latin typeface="Arial"/>
                          <a:cs typeface="Arial"/>
                        </a:rPr>
                        <a:t>4315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190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908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70"/>
                        </a:lnSpc>
                        <a:spcBef>
                          <a:spcPts val="50"/>
                        </a:spcBef>
                      </a:pPr>
                      <a:r>
                        <a:rPr sz="500" spc="-15" dirty="0">
                          <a:latin typeface="Arial"/>
                          <a:cs typeface="Arial"/>
                        </a:rPr>
                        <a:t>3180:</a:t>
                      </a:r>
                      <a:r>
                        <a:rPr sz="5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15" dirty="0">
                          <a:latin typeface="Arial"/>
                          <a:cs typeface="Arial"/>
                        </a:rPr>
                        <a:t>achine</a:t>
                      </a:r>
                      <a:r>
                        <a:rPr sz="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Design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054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00" spc="-15" dirty="0">
                          <a:latin typeface="Arial"/>
                          <a:cs typeface="Arial"/>
                        </a:rPr>
                        <a:t>4315:</a:t>
                      </a:r>
                      <a:r>
                        <a:rPr sz="5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Energy</a:t>
                      </a:r>
                      <a:r>
                        <a:rPr sz="5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Sys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Design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295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5"/>
                        </a:lnSpc>
                        <a:spcBef>
                          <a:spcPts val="125"/>
                        </a:spcBef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73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8286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9"/>
                        </a:lnSpc>
                        <a:spcBef>
                          <a:spcPts val="45"/>
                        </a:spcBef>
                      </a:pP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450" spc="-15" dirty="0">
                          <a:latin typeface="Arial"/>
                          <a:cs typeface="Arial"/>
                        </a:rPr>
                        <a:t>2110,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ts val="509"/>
                        </a:lnSpc>
                        <a:spcBef>
                          <a:spcPts val="45"/>
                        </a:spcBef>
                      </a:pPr>
                      <a:r>
                        <a:rPr sz="450" spc="10" dirty="0">
                          <a:latin typeface="Arial"/>
                          <a:cs typeface="Arial"/>
                        </a:rPr>
                        <a:t>COE</a:t>
                      </a:r>
                      <a:r>
                        <a:rPr sz="4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5" dirty="0">
                          <a:latin typeface="Arial"/>
                          <a:cs typeface="Arial"/>
                        </a:rPr>
                        <a:t>3001,</a:t>
                      </a:r>
                      <a:r>
                        <a:rPr sz="4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30" dirty="0">
                          <a:latin typeface="Arial"/>
                          <a:cs typeface="Arial"/>
                        </a:rPr>
                        <a:t>3340,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812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9"/>
                        </a:lnSpc>
                        <a:spcBef>
                          <a:spcPts val="30"/>
                        </a:spcBef>
                      </a:pP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30" dirty="0">
                          <a:latin typeface="Arial"/>
                          <a:cs typeface="Arial"/>
                        </a:rPr>
                        <a:t>3345</a:t>
                      </a:r>
                      <a:r>
                        <a:rPr sz="400" spc="3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4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4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ME4315</a:t>
                      </a:r>
                      <a:r>
                        <a:rPr sz="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15" dirty="0">
                          <a:latin typeface="Arial"/>
                          <a:cs typeface="Arial"/>
                        </a:rPr>
                        <a:t>only)</a:t>
                      </a:r>
                      <a:r>
                        <a:rPr sz="4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300" spc="-5" dirty="0">
                          <a:latin typeface="Arial"/>
                          <a:cs typeface="Arial"/>
                        </a:rPr>
                        <a:t>,</a:t>
                      </a:r>
                      <a:endParaRPr sz="3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509"/>
                        </a:lnSpc>
                        <a:spcBef>
                          <a:spcPts val="30"/>
                        </a:spcBef>
                      </a:pP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4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5" dirty="0">
                          <a:latin typeface="Arial"/>
                          <a:cs typeface="Arial"/>
                        </a:rPr>
                        <a:t>2001,</a:t>
                      </a:r>
                      <a:r>
                        <a:rPr sz="4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30" dirty="0">
                          <a:latin typeface="Arial"/>
                          <a:cs typeface="Arial"/>
                        </a:rPr>
                        <a:t>2110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ts val="509"/>
                        </a:lnSpc>
                        <a:spcBef>
                          <a:spcPts val="30"/>
                        </a:spcBef>
                      </a:pP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5" dirty="0">
                          <a:latin typeface="Arial"/>
                          <a:cs typeface="Arial"/>
                        </a:rPr>
                        <a:t>3017*,</a:t>
                      </a:r>
                      <a:r>
                        <a:rPr sz="4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5" dirty="0">
                          <a:latin typeface="Arial"/>
                          <a:cs typeface="Arial"/>
                        </a:rPr>
                        <a:t>3345*,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908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CCEBFF"/>
                      </a:solidFill>
                      <a:prstDash val="solid"/>
                    </a:lnT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450" spc="10" dirty="0">
                          <a:latin typeface="Arial"/>
                          <a:cs typeface="Arial"/>
                        </a:rPr>
                        <a:t>COE</a:t>
                      </a:r>
                      <a:r>
                        <a:rPr sz="45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20" dirty="0">
                          <a:latin typeface="Arial"/>
                          <a:cs typeface="Arial"/>
                        </a:rPr>
                        <a:t>3001</a:t>
                      </a:r>
                      <a:r>
                        <a:rPr sz="400" spc="2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4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4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ME3180</a:t>
                      </a:r>
                      <a:r>
                        <a:rPr sz="4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15" dirty="0">
                          <a:latin typeface="Arial"/>
                          <a:cs typeface="Arial"/>
                        </a:rPr>
                        <a:t>only)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20" dirty="0">
                          <a:latin typeface="Arial"/>
                          <a:cs typeface="Arial"/>
                        </a:rPr>
                        <a:t>ATH</a:t>
                      </a:r>
                      <a:r>
                        <a:rPr sz="4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20" dirty="0">
                          <a:latin typeface="Arial"/>
                          <a:cs typeface="Arial"/>
                        </a:rPr>
                        <a:t>3670*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DDDDD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DDDDD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47053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226695">
                        <a:lnSpc>
                          <a:spcPts val="1000"/>
                        </a:lnSpc>
                      </a:pPr>
                      <a:r>
                        <a:rPr sz="900" b="1" spc="15" dirty="0">
                          <a:latin typeface="Arial"/>
                          <a:cs typeface="Arial"/>
                        </a:rPr>
                        <a:t>Spring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750" b="1" spc="1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7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-5" dirty="0">
                          <a:latin typeface="Arial"/>
                          <a:cs typeface="Arial"/>
                        </a:rPr>
                        <a:t>4056</a:t>
                      </a:r>
                      <a:endParaRPr sz="750">
                        <a:latin typeface="Arial"/>
                        <a:cs typeface="Arial"/>
                      </a:endParaRPr>
                    </a:p>
                    <a:p>
                      <a:pPr marR="889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700" spc="-3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7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Systems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700" spc="15" dirty="0">
                          <a:latin typeface="Arial"/>
                          <a:cs typeface="Arial"/>
                        </a:rPr>
                        <a:t>Lab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R="2540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500" spc="10" dirty="0">
                          <a:latin typeface="Arial"/>
                          <a:cs typeface="Arial"/>
                        </a:rPr>
                        <a:t>(See</a:t>
                      </a:r>
                      <a:r>
                        <a:rPr sz="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5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3,</a:t>
                      </a:r>
                      <a:r>
                        <a:rPr sz="5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15" dirty="0">
                          <a:latin typeface="Arial"/>
                          <a:cs typeface="Arial"/>
                        </a:rPr>
                        <a:t>W's)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750" b="1" spc="1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750" b="1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-5" dirty="0">
                          <a:latin typeface="Arial"/>
                          <a:cs typeface="Arial"/>
                        </a:rPr>
                        <a:t>4182</a:t>
                      </a:r>
                      <a:endParaRPr sz="750">
                        <a:latin typeface="Arial"/>
                        <a:cs typeface="Arial"/>
                      </a:endParaRPr>
                    </a:p>
                    <a:p>
                      <a:pPr marL="1968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700" spc="10" dirty="0">
                          <a:latin typeface="Arial"/>
                          <a:cs typeface="Arial"/>
                        </a:rPr>
                        <a:t>Capstone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1968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700" spc="20" dirty="0">
                          <a:latin typeface="Arial"/>
                          <a:cs typeface="Arial"/>
                        </a:rPr>
                        <a:t>Design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21590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500" spc="10" dirty="0">
                          <a:latin typeface="Arial"/>
                          <a:cs typeface="Arial"/>
                        </a:rPr>
                        <a:t>(See</a:t>
                      </a:r>
                      <a:r>
                        <a:rPr sz="5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5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3,</a:t>
                      </a:r>
                      <a:r>
                        <a:rPr sz="5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15" dirty="0">
                          <a:latin typeface="Arial"/>
                          <a:cs typeface="Arial"/>
                        </a:rPr>
                        <a:t>W's)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02235" marR="76835" indent="-2540" algn="ctr">
                        <a:lnSpc>
                          <a:spcPct val="107400"/>
                        </a:lnSpc>
                      </a:pPr>
                      <a:r>
                        <a:rPr sz="750" b="1" spc="10" dirty="0">
                          <a:latin typeface="Arial"/>
                          <a:cs typeface="Arial"/>
                        </a:rPr>
                        <a:t>ME </a:t>
                      </a:r>
                      <a:r>
                        <a:rPr sz="750" b="1" dirty="0">
                          <a:latin typeface="Arial"/>
                          <a:cs typeface="Arial"/>
                        </a:rPr>
                        <a:t>Elective  </a:t>
                      </a:r>
                      <a:r>
                        <a:rPr sz="650" spc="-15" dirty="0">
                          <a:latin typeface="Arial"/>
                          <a:cs typeface="Arial"/>
                        </a:rPr>
                        <a:t>3000 </a:t>
                      </a:r>
                      <a:r>
                        <a:rPr sz="650" spc="-5" dirty="0">
                          <a:latin typeface="Arial"/>
                          <a:cs typeface="Arial"/>
                        </a:rPr>
                        <a:t>Level </a:t>
                      </a:r>
                      <a:r>
                        <a:rPr sz="650" spc="-10" dirty="0">
                          <a:latin typeface="Arial"/>
                          <a:cs typeface="Arial"/>
                        </a:rPr>
                        <a:t>or  </a:t>
                      </a:r>
                      <a:r>
                        <a:rPr sz="650" spc="5" dirty="0">
                          <a:latin typeface="Arial"/>
                          <a:cs typeface="Arial"/>
                        </a:rPr>
                        <a:t>Above</a:t>
                      </a:r>
                      <a:r>
                        <a:rPr sz="650" spc="-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spc="-40" dirty="0">
                          <a:latin typeface="Arial"/>
                          <a:cs typeface="Arial"/>
                        </a:rPr>
                        <a:t>ME </a:t>
                      </a:r>
                      <a:r>
                        <a:rPr sz="650" spc="-20" dirty="0">
                          <a:latin typeface="Arial"/>
                          <a:cs typeface="Arial"/>
                        </a:rPr>
                        <a:t>Class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05104" marR="39370" indent="-149225">
                        <a:lnSpc>
                          <a:spcPct val="111500"/>
                        </a:lnSpc>
                      </a:pPr>
                      <a:r>
                        <a:rPr sz="700" b="1" spc="-5" dirty="0">
                          <a:latin typeface="Arial"/>
                          <a:cs typeface="Arial"/>
                        </a:rPr>
                        <a:t>Social</a:t>
                      </a:r>
                      <a:r>
                        <a:rPr sz="7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Science  </a:t>
                      </a:r>
                      <a:r>
                        <a:rPr sz="700" b="1" spc="-15" dirty="0">
                          <a:latin typeface="Arial"/>
                          <a:cs typeface="Arial"/>
                        </a:rPr>
                        <a:t>Elective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00965" marR="73025" algn="ctr">
                        <a:lnSpc>
                          <a:spcPct val="107400"/>
                        </a:lnSpc>
                      </a:pPr>
                      <a:r>
                        <a:rPr sz="750" b="1" spc="15" dirty="0">
                          <a:latin typeface="Arial"/>
                          <a:cs typeface="Arial"/>
                        </a:rPr>
                        <a:t>Free</a:t>
                      </a:r>
                      <a:r>
                        <a:rPr sz="750" b="1" dirty="0">
                          <a:latin typeface="Arial"/>
                          <a:cs typeface="Arial"/>
                        </a:rPr>
                        <a:t> Elective  </a:t>
                      </a:r>
                      <a:r>
                        <a:rPr sz="650" spc="-15" dirty="0">
                          <a:latin typeface="Arial"/>
                          <a:cs typeface="Arial"/>
                        </a:rPr>
                        <a:t>2000 </a:t>
                      </a:r>
                      <a:r>
                        <a:rPr sz="650" spc="-5" dirty="0">
                          <a:latin typeface="Arial"/>
                          <a:cs typeface="Arial"/>
                        </a:rPr>
                        <a:t>Level </a:t>
                      </a:r>
                      <a:r>
                        <a:rPr sz="650" spc="-10" dirty="0">
                          <a:latin typeface="Arial"/>
                          <a:cs typeface="Arial"/>
                        </a:rPr>
                        <a:t>or  </a:t>
                      </a:r>
                      <a:r>
                        <a:rPr sz="650" spc="5" dirty="0">
                          <a:latin typeface="Arial"/>
                          <a:cs typeface="Arial"/>
                        </a:rPr>
                        <a:t>Above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solidFill>
                      <a:srgbClr val="FFF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1130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0"/>
                        </a:lnSpc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2-3-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ts val="790"/>
                        </a:lnSpc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1-6-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857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500" spc="10" dirty="0">
                          <a:latin typeface="Arial"/>
                          <a:cs typeface="Arial"/>
                        </a:rPr>
                        <a:t>(See</a:t>
                      </a:r>
                      <a:r>
                        <a:rPr sz="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5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4)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500" spc="10" dirty="0">
                          <a:latin typeface="Arial"/>
                          <a:cs typeface="Arial"/>
                        </a:rPr>
                        <a:t>(See</a:t>
                      </a:r>
                      <a:r>
                        <a:rPr sz="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5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6)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500" spc="10" dirty="0">
                          <a:latin typeface="Arial"/>
                          <a:cs typeface="Arial"/>
                        </a:rPr>
                        <a:t>(See</a:t>
                      </a:r>
                      <a:r>
                        <a:rPr sz="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3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5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0" dirty="0">
                          <a:latin typeface="Arial"/>
                          <a:cs typeface="Arial"/>
                        </a:rPr>
                        <a:t>1)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  <a:tr h="2451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T w="53975">
                      <a:solidFill>
                        <a:srgbClr val="DDDDDD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84455" marR="84455" indent="29845">
                        <a:lnSpc>
                          <a:spcPct val="119000"/>
                        </a:lnSpc>
                        <a:spcBef>
                          <a:spcPts val="235"/>
                        </a:spcBef>
                      </a:pP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5" dirty="0">
                          <a:latin typeface="Arial"/>
                          <a:cs typeface="Arial"/>
                        </a:rPr>
                        <a:t>3057,</a:t>
                      </a:r>
                      <a:r>
                        <a:rPr sz="4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20" dirty="0">
                          <a:latin typeface="Arial"/>
                          <a:cs typeface="Arial"/>
                        </a:rPr>
                        <a:t>3345,  </a:t>
                      </a: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5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5" dirty="0">
                          <a:latin typeface="Arial"/>
                          <a:cs typeface="Arial"/>
                        </a:rPr>
                        <a:t>3017,</a:t>
                      </a:r>
                      <a:r>
                        <a:rPr sz="4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20" dirty="0">
                          <a:latin typeface="Arial"/>
                          <a:cs typeface="Arial"/>
                        </a:rPr>
                        <a:t>ATH</a:t>
                      </a:r>
                      <a:r>
                        <a:rPr sz="4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5" dirty="0">
                          <a:latin typeface="Arial"/>
                          <a:cs typeface="Arial"/>
                        </a:rPr>
                        <a:t>3670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450" spc="10" dirty="0">
                          <a:latin typeface="Arial"/>
                          <a:cs typeface="Arial"/>
                        </a:rPr>
                        <a:t>COE</a:t>
                      </a:r>
                      <a:r>
                        <a:rPr sz="4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5" dirty="0">
                          <a:latin typeface="Arial"/>
                          <a:cs typeface="Arial"/>
                        </a:rPr>
                        <a:t>3001,</a:t>
                      </a:r>
                      <a:r>
                        <a:rPr sz="4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20" dirty="0">
                          <a:latin typeface="Arial"/>
                          <a:cs typeface="Arial"/>
                        </a:rPr>
                        <a:t>3345,</a:t>
                      </a:r>
                      <a:endParaRPr sz="45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15" dirty="0">
                          <a:latin typeface="Arial"/>
                          <a:cs typeface="Arial"/>
                        </a:rPr>
                        <a:t>E2110,</a:t>
                      </a:r>
                      <a:r>
                        <a:rPr sz="45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5" dirty="0">
                          <a:latin typeface="Arial"/>
                          <a:cs typeface="Arial"/>
                        </a:rPr>
                        <a:t>E3210,</a:t>
                      </a:r>
                      <a:r>
                        <a:rPr sz="4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5" dirty="0">
                          <a:latin typeface="Arial"/>
                          <a:cs typeface="Arial"/>
                        </a:rPr>
                        <a:t>E3017,</a:t>
                      </a:r>
                      <a:endParaRPr sz="45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495"/>
                        </a:lnSpc>
                        <a:spcBef>
                          <a:spcPts val="105"/>
                        </a:spcBef>
                      </a:pPr>
                      <a:r>
                        <a:rPr sz="45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20" dirty="0">
                          <a:latin typeface="Arial"/>
                          <a:cs typeface="Arial"/>
                        </a:rPr>
                        <a:t>ATH</a:t>
                      </a:r>
                      <a:r>
                        <a:rPr sz="4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20" dirty="0">
                          <a:latin typeface="Arial"/>
                          <a:cs typeface="Arial"/>
                        </a:rPr>
                        <a:t>3670,</a:t>
                      </a:r>
                      <a:r>
                        <a:rPr sz="4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10" dirty="0">
                          <a:latin typeface="Arial"/>
                          <a:cs typeface="Arial"/>
                        </a:rPr>
                        <a:t>Design</a:t>
                      </a:r>
                      <a:r>
                        <a:rPr sz="45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5" dirty="0">
                          <a:latin typeface="Arial"/>
                          <a:cs typeface="Arial"/>
                        </a:rPr>
                        <a:t>Elect</a:t>
                      </a:r>
                      <a:r>
                        <a:rPr sz="45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50" spc="5" dirty="0">
                          <a:latin typeface="Arial"/>
                          <a:cs typeface="Arial"/>
                        </a:rPr>
                        <a:t>.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750" spc="-10" dirty="0">
                          <a:latin typeface="Arial"/>
                          <a:cs typeface="Arial"/>
                        </a:rPr>
                        <a:t>3-0-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L w="5397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D9"/>
                    </a:solidFill>
                  </a:tcPr>
                </a:tc>
              </a:tr>
            </a:tbl>
          </a:graphicData>
        </a:graphic>
      </p:graphicFrame>
      <p:sp>
        <p:nvSpPr>
          <p:cNvPr id="15" name="object 15"/>
          <p:cNvSpPr/>
          <p:nvPr/>
        </p:nvSpPr>
        <p:spPr>
          <a:xfrm>
            <a:off x="8328597" y="5106092"/>
            <a:ext cx="96520" cy="126364"/>
          </a:xfrm>
          <a:custGeom>
            <a:avLst/>
            <a:gdLst/>
            <a:ahLst/>
            <a:cxnLst/>
            <a:rect l="l" t="t" r="r" b="b"/>
            <a:pathLst>
              <a:path w="96520" h="126364">
                <a:moveTo>
                  <a:pt x="0" y="126101"/>
                </a:moveTo>
                <a:lnTo>
                  <a:pt x="96482" y="126101"/>
                </a:lnTo>
                <a:lnTo>
                  <a:pt x="96482" y="0"/>
                </a:lnTo>
                <a:lnTo>
                  <a:pt x="0" y="0"/>
                </a:lnTo>
                <a:lnTo>
                  <a:pt x="0" y="126101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r>
              <a:rPr spc="-5" dirty="0"/>
              <a:t>20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59408"/>
            <a:ext cx="12198350" cy="4836160"/>
          </a:xfrm>
          <a:custGeom>
            <a:avLst/>
            <a:gdLst/>
            <a:ahLst/>
            <a:cxnLst/>
            <a:rect l="l" t="t" r="r" b="b"/>
            <a:pathLst>
              <a:path w="12198350" h="4836160">
                <a:moveTo>
                  <a:pt x="0" y="4835652"/>
                </a:moveTo>
                <a:lnTo>
                  <a:pt x="12198096" y="4835652"/>
                </a:lnTo>
                <a:lnTo>
                  <a:pt x="12198096" y="0"/>
                </a:lnTo>
                <a:lnTo>
                  <a:pt x="0" y="0"/>
                </a:lnTo>
                <a:lnTo>
                  <a:pt x="0" y="4835652"/>
                </a:lnTo>
                <a:close/>
              </a:path>
            </a:pathLst>
          </a:custGeom>
          <a:solidFill>
            <a:srgbClr val="A4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3663" y="411861"/>
            <a:ext cx="233616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0636D"/>
                </a:solidFill>
              </a:rPr>
              <a:t>Example</a:t>
            </a:r>
            <a:r>
              <a:rPr sz="2200" spc="-45" dirty="0">
                <a:solidFill>
                  <a:srgbClr val="00636D"/>
                </a:solidFill>
              </a:rPr>
              <a:t> </a:t>
            </a:r>
            <a:r>
              <a:rPr sz="2200" spc="-5" dirty="0">
                <a:solidFill>
                  <a:srgbClr val="00636D"/>
                </a:solidFill>
              </a:rPr>
              <a:t>Offering</a:t>
            </a:r>
            <a:endParaRPr sz="2200"/>
          </a:p>
        </p:txBody>
      </p:sp>
      <p:sp>
        <p:nvSpPr>
          <p:cNvPr id="5" name="object 5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r>
              <a:rPr spc="-5" dirty="0"/>
              <a:t>22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3968" y="1518056"/>
            <a:ext cx="9011285" cy="435165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600" b="1" spc="-5" dirty="0">
                <a:latin typeface="Arial"/>
                <a:cs typeface="Arial"/>
              </a:rPr>
              <a:t>Products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latin typeface="Arial"/>
                <a:cs typeface="Arial"/>
              </a:rPr>
              <a:t>NX CAD/CAM, Simcenter 3D, </a:t>
            </a:r>
            <a:r>
              <a:rPr sz="1600" spc="-25" dirty="0">
                <a:latin typeface="Arial"/>
                <a:cs typeface="Arial"/>
              </a:rPr>
              <a:t>Teamcenter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Unified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10"/>
              </a:spcBef>
            </a:pPr>
            <a:r>
              <a:rPr sz="1600" b="1" spc="-15" dirty="0">
                <a:latin typeface="Arial"/>
                <a:cs typeface="Arial"/>
              </a:rPr>
              <a:t>Training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latin typeface="Arial"/>
                <a:cs typeface="Arial"/>
              </a:rPr>
              <a:t>Learning Advantage e-learning portal providing free, self-paced, full coverage training for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educators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10"/>
              </a:spcBef>
            </a:pPr>
            <a:r>
              <a:rPr sz="1600" b="1" spc="-5" dirty="0">
                <a:latin typeface="Arial"/>
                <a:cs typeface="Arial"/>
              </a:rPr>
              <a:t>Industry 4.0</a:t>
            </a:r>
            <a:r>
              <a:rPr sz="1600" b="1" spc="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Laboratory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latin typeface="Arial"/>
                <a:cs typeface="Arial"/>
              </a:rPr>
              <a:t>Including Siemens hardware and software product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workflow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10"/>
              </a:spcBef>
            </a:pPr>
            <a:r>
              <a:rPr sz="1600" b="1" spc="-20" dirty="0">
                <a:latin typeface="Arial"/>
                <a:cs typeface="Arial"/>
              </a:rPr>
              <a:t>Technical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Assistance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latin typeface="Arial"/>
                <a:cs typeface="Arial"/>
              </a:rPr>
              <a:t>Major and minor software releases, </a:t>
            </a:r>
            <a:r>
              <a:rPr sz="1600" dirty="0">
                <a:latin typeface="Arial"/>
                <a:cs typeface="Arial"/>
              </a:rPr>
              <a:t>telephone- </a:t>
            </a:r>
            <a:r>
              <a:rPr sz="1600" spc="-5" dirty="0">
                <a:latin typeface="Arial"/>
                <a:cs typeface="Arial"/>
              </a:rPr>
              <a:t>and web-based technical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support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10"/>
              </a:spcBef>
            </a:pPr>
            <a:r>
              <a:rPr sz="1600" b="1" spc="-5" dirty="0">
                <a:latin typeface="Arial"/>
                <a:cs typeface="Arial"/>
              </a:rPr>
              <a:t>Curriculum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latin typeface="Arial"/>
                <a:cs typeface="Arial"/>
              </a:rPr>
              <a:t>NX10 for Engineering Design by Ming C. Leu (Missouri University of Science and</a:t>
            </a:r>
            <a:r>
              <a:rPr sz="1600" spc="10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Technolgy)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15"/>
              </a:spcBef>
            </a:pPr>
            <a:r>
              <a:rPr sz="1600" b="1" spc="-5" dirty="0">
                <a:latin typeface="Arial"/>
                <a:cs typeface="Arial"/>
              </a:rPr>
              <a:t>Competitions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10000"/>
              </a:lnSpc>
            </a:pPr>
            <a:r>
              <a:rPr sz="1600" spc="-5" dirty="0">
                <a:latin typeface="Arial"/>
                <a:cs typeface="Arial"/>
              </a:rPr>
              <a:t>Formula Student: Global student engineering competition reaching thousands of students </a:t>
            </a:r>
            <a:r>
              <a:rPr sz="1600" spc="-10" dirty="0">
                <a:latin typeface="Arial"/>
                <a:cs typeface="Arial"/>
              </a:rPr>
              <a:t>who </a:t>
            </a:r>
            <a:r>
              <a:rPr sz="1600" spc="-5" dirty="0">
                <a:latin typeface="Arial"/>
                <a:cs typeface="Arial"/>
              </a:rPr>
              <a:t>build,  test, race a small-scale formula race </a:t>
            </a:r>
            <a:r>
              <a:rPr sz="1600" spc="-25" dirty="0">
                <a:latin typeface="Arial"/>
                <a:cs typeface="Arial"/>
              </a:rPr>
              <a:t>car. </a:t>
            </a:r>
            <a:r>
              <a:rPr sz="1600" spc="-5" dirty="0">
                <a:latin typeface="Arial"/>
                <a:cs typeface="Arial"/>
              </a:rPr>
              <a:t>Three </a:t>
            </a:r>
            <a:r>
              <a:rPr sz="1600" spc="-10" dirty="0">
                <a:latin typeface="Arial"/>
                <a:cs typeface="Arial"/>
              </a:rPr>
              <a:t>year </a:t>
            </a:r>
            <a:r>
              <a:rPr sz="1600" spc="-5" dirty="0">
                <a:latin typeface="Arial"/>
                <a:cs typeface="Arial"/>
              </a:rPr>
              <a:t>ramp up to full</a:t>
            </a:r>
            <a:r>
              <a:rPr sz="1600" spc="18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involvement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663" y="411861"/>
            <a:ext cx="747966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0636D"/>
                </a:solidFill>
              </a:rPr>
              <a:t>Sample Curriculum and Tutorials for Academic</a:t>
            </a:r>
            <a:r>
              <a:rPr sz="2200" spc="125" dirty="0">
                <a:solidFill>
                  <a:srgbClr val="00636D"/>
                </a:solidFill>
              </a:rPr>
              <a:t> </a:t>
            </a:r>
            <a:r>
              <a:rPr sz="2200" spc="-5" dirty="0">
                <a:solidFill>
                  <a:srgbClr val="00636D"/>
                </a:solidFill>
              </a:rPr>
              <a:t>Partners</a:t>
            </a:r>
            <a:endParaRPr sz="2200"/>
          </a:p>
        </p:txBody>
      </p:sp>
      <p:sp>
        <p:nvSpPr>
          <p:cNvPr id="3" name="object 3"/>
          <p:cNvSpPr/>
          <p:nvPr/>
        </p:nvSpPr>
        <p:spPr>
          <a:xfrm>
            <a:off x="629412" y="1440180"/>
            <a:ext cx="3700779" cy="4750435"/>
          </a:xfrm>
          <a:custGeom>
            <a:avLst/>
            <a:gdLst/>
            <a:ahLst/>
            <a:cxnLst/>
            <a:rect l="l" t="t" r="r" b="b"/>
            <a:pathLst>
              <a:path w="3700779" h="4750435">
                <a:moveTo>
                  <a:pt x="0" y="4750308"/>
                </a:moveTo>
                <a:lnTo>
                  <a:pt x="3700272" y="4750308"/>
                </a:lnTo>
                <a:lnTo>
                  <a:pt x="3700272" y="0"/>
                </a:lnTo>
                <a:lnTo>
                  <a:pt x="0" y="0"/>
                </a:lnTo>
                <a:lnTo>
                  <a:pt x="0" y="4750308"/>
                </a:lnTo>
                <a:close/>
              </a:path>
            </a:pathLst>
          </a:custGeom>
          <a:solidFill>
            <a:srgbClr val="2286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51712" y="1557350"/>
            <a:ext cx="13830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Curric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1712" y="2498217"/>
            <a:ext cx="1712595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7800">
              <a:lnSpc>
                <a:spcPct val="100000"/>
              </a:lnSpc>
              <a:spcBef>
                <a:spcPts val="100"/>
              </a:spcBef>
              <a:buChar char="•"/>
              <a:tabLst>
                <a:tab pos="191135" algn="l"/>
              </a:tabLst>
            </a:pP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Composite</a:t>
            </a:r>
            <a:r>
              <a:rPr sz="145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5" dirty="0">
                <a:solidFill>
                  <a:srgbClr val="FFFFFF"/>
                </a:solidFill>
                <a:latin typeface="Arial"/>
                <a:cs typeface="Arial"/>
              </a:rPr>
              <a:t>Design</a:t>
            </a:r>
            <a:endParaRPr sz="14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1712" y="2984373"/>
            <a:ext cx="3084195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7800">
              <a:lnSpc>
                <a:spcPct val="100000"/>
              </a:lnSpc>
              <a:spcBef>
                <a:spcPts val="100"/>
              </a:spcBef>
              <a:buChar char="•"/>
              <a:tabLst>
                <a:tab pos="191135" algn="l"/>
              </a:tabLst>
            </a:pPr>
            <a:r>
              <a:rPr sz="1450" spc="-5" dirty="0">
                <a:solidFill>
                  <a:srgbClr val="FFFFFF"/>
                </a:solidFill>
                <a:latin typeface="Arial"/>
                <a:cs typeface="Arial"/>
              </a:rPr>
              <a:t>Model-Based Systems</a:t>
            </a:r>
            <a:r>
              <a:rPr sz="145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5" dirty="0">
                <a:solidFill>
                  <a:srgbClr val="FFFFFF"/>
                </a:solidFill>
                <a:latin typeface="Arial"/>
                <a:cs typeface="Arial"/>
              </a:rPr>
              <a:t>Engineering</a:t>
            </a:r>
            <a:endParaRPr sz="14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1712" y="3470910"/>
            <a:ext cx="183515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7800">
              <a:lnSpc>
                <a:spcPct val="100000"/>
              </a:lnSpc>
              <a:spcBef>
                <a:spcPts val="100"/>
              </a:spcBef>
              <a:buChar char="•"/>
              <a:tabLst>
                <a:tab pos="191135" algn="l"/>
              </a:tabLst>
            </a:pPr>
            <a:r>
              <a:rPr sz="1450" spc="-5" dirty="0">
                <a:solidFill>
                  <a:srgbClr val="FFFFFF"/>
                </a:solidFill>
                <a:latin typeface="Arial"/>
                <a:cs typeface="Arial"/>
              </a:rPr>
              <a:t>Introduction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45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PDM</a:t>
            </a:r>
            <a:endParaRPr sz="14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1712" y="3957066"/>
            <a:ext cx="58293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7800">
              <a:lnSpc>
                <a:spcPct val="100000"/>
              </a:lnSpc>
              <a:spcBef>
                <a:spcPts val="100"/>
              </a:spcBef>
              <a:buChar char="•"/>
              <a:tabLst>
                <a:tab pos="191135" algn="l"/>
              </a:tabLst>
            </a:pP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PLM</a:t>
            </a:r>
            <a:endParaRPr sz="1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1712" y="4442917"/>
            <a:ext cx="181737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0" indent="-177800">
              <a:lnSpc>
                <a:spcPct val="100000"/>
              </a:lnSpc>
              <a:spcBef>
                <a:spcPts val="105"/>
              </a:spcBef>
              <a:buChar char="•"/>
              <a:tabLst>
                <a:tab pos="191135" algn="l"/>
              </a:tabLst>
            </a:pPr>
            <a:r>
              <a:rPr sz="1450" spc="-5" dirty="0">
                <a:solidFill>
                  <a:srgbClr val="FFFFFF"/>
                </a:solidFill>
                <a:latin typeface="Arial"/>
                <a:cs typeface="Arial"/>
              </a:rPr>
              <a:t>Engineering</a:t>
            </a:r>
            <a:r>
              <a:rPr sz="145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5" dirty="0">
                <a:solidFill>
                  <a:srgbClr val="FFFFFF"/>
                </a:solidFill>
                <a:latin typeface="Arial"/>
                <a:cs typeface="Arial"/>
              </a:rPr>
              <a:t>Design</a:t>
            </a:r>
            <a:endParaRPr sz="1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1712" y="4929632"/>
            <a:ext cx="193802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7800">
              <a:lnSpc>
                <a:spcPct val="100000"/>
              </a:lnSpc>
              <a:spcBef>
                <a:spcPts val="100"/>
              </a:spcBef>
              <a:buChar char="•"/>
              <a:tabLst>
                <a:tab pos="191135" algn="l"/>
              </a:tabLst>
            </a:pPr>
            <a:r>
              <a:rPr sz="1450" spc="-5" dirty="0">
                <a:solidFill>
                  <a:srgbClr val="FFFFFF"/>
                </a:solidFill>
                <a:latin typeface="Arial"/>
                <a:cs typeface="Arial"/>
              </a:rPr>
              <a:t>Advanced</a:t>
            </a:r>
            <a:r>
              <a:rPr sz="145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Simulation</a:t>
            </a:r>
            <a:endParaRPr sz="145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326635" y="1440180"/>
            <a:ext cx="3698875" cy="4753610"/>
          </a:xfrm>
          <a:custGeom>
            <a:avLst/>
            <a:gdLst/>
            <a:ahLst/>
            <a:cxnLst/>
            <a:rect l="l" t="t" r="r" b="b"/>
            <a:pathLst>
              <a:path w="3698875" h="4753610">
                <a:moveTo>
                  <a:pt x="0" y="4753356"/>
                </a:moveTo>
                <a:lnTo>
                  <a:pt x="3698748" y="4753356"/>
                </a:lnTo>
                <a:lnTo>
                  <a:pt x="3698748" y="0"/>
                </a:lnTo>
                <a:lnTo>
                  <a:pt x="0" y="0"/>
                </a:lnTo>
                <a:lnTo>
                  <a:pt x="0" y="4753356"/>
                </a:lnTo>
                <a:close/>
              </a:path>
            </a:pathLst>
          </a:custGeom>
          <a:solidFill>
            <a:srgbClr val="A4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572380" y="1557350"/>
            <a:ext cx="272542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2286AA"/>
                </a:solidFill>
                <a:latin typeface="Arial"/>
                <a:cs typeface="Arial"/>
              </a:rPr>
              <a:t>Lessons and</a:t>
            </a:r>
            <a:r>
              <a:rPr sz="2000" b="1" spc="-7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286AA"/>
                </a:solidFill>
                <a:latin typeface="Arial"/>
                <a:cs typeface="Arial"/>
              </a:rPr>
              <a:t>Tutorials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72380" y="2498217"/>
            <a:ext cx="180340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7800">
              <a:lnSpc>
                <a:spcPct val="100000"/>
              </a:lnSpc>
              <a:spcBef>
                <a:spcPts val="100"/>
              </a:spcBef>
              <a:buChar char="•"/>
              <a:tabLst>
                <a:tab pos="191135" algn="l"/>
              </a:tabLst>
            </a:pP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Automotive Cooling</a:t>
            </a:r>
            <a:endParaRPr sz="14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72380" y="2984373"/>
            <a:ext cx="294132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7800">
              <a:lnSpc>
                <a:spcPct val="100000"/>
              </a:lnSpc>
              <a:spcBef>
                <a:spcPts val="100"/>
              </a:spcBef>
              <a:buChar char="•"/>
              <a:tabLst>
                <a:tab pos="191135" algn="l"/>
              </a:tabLst>
            </a:pP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Mechanics </a:t>
            </a:r>
            <a:r>
              <a:rPr sz="1450" dirty="0">
                <a:solidFill>
                  <a:srgbClr val="2286AA"/>
                </a:solidFill>
                <a:latin typeface="Arial"/>
                <a:cs typeface="Arial"/>
              </a:rPr>
              <a:t>of a Simple</a:t>
            </a: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 Pendulum</a:t>
            </a:r>
            <a:endParaRPr sz="14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72380" y="3470910"/>
            <a:ext cx="1061085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7800">
              <a:lnSpc>
                <a:spcPct val="100000"/>
              </a:lnSpc>
              <a:spcBef>
                <a:spcPts val="100"/>
              </a:spcBef>
              <a:buChar char="•"/>
              <a:tabLst>
                <a:tab pos="191135" algn="l"/>
              </a:tabLst>
            </a:pPr>
            <a:r>
              <a:rPr sz="1450" dirty="0">
                <a:solidFill>
                  <a:srgbClr val="2286AA"/>
                </a:solidFill>
                <a:latin typeface="Arial"/>
                <a:cs typeface="Arial"/>
              </a:rPr>
              <a:t>H</a:t>
            </a:r>
            <a:r>
              <a:rPr sz="1450" spc="-25" dirty="0">
                <a:solidFill>
                  <a:srgbClr val="2286AA"/>
                </a:solidFill>
                <a:latin typeface="Arial"/>
                <a:cs typeface="Arial"/>
              </a:rPr>
              <a:t>y</a:t>
            </a:r>
            <a:r>
              <a:rPr sz="1450" dirty="0">
                <a:solidFill>
                  <a:srgbClr val="2286AA"/>
                </a:solidFill>
                <a:latin typeface="Arial"/>
                <a:cs typeface="Arial"/>
              </a:rPr>
              <a:t>d</a:t>
            </a:r>
            <a:r>
              <a:rPr sz="1450" spc="-10" dirty="0">
                <a:solidFill>
                  <a:srgbClr val="2286AA"/>
                </a:solidFill>
                <a:latin typeface="Arial"/>
                <a:cs typeface="Arial"/>
              </a:rPr>
              <a:t>r</a:t>
            </a:r>
            <a:r>
              <a:rPr sz="1450" dirty="0">
                <a:solidFill>
                  <a:srgbClr val="2286AA"/>
                </a:solidFill>
                <a:latin typeface="Arial"/>
                <a:cs typeface="Arial"/>
              </a:rPr>
              <a:t>a</a:t>
            </a:r>
            <a:r>
              <a:rPr sz="1450" spc="-10" dirty="0">
                <a:solidFill>
                  <a:srgbClr val="2286AA"/>
                </a:solidFill>
                <a:latin typeface="Arial"/>
                <a:cs typeface="Arial"/>
              </a:rPr>
              <a:t>u</a:t>
            </a:r>
            <a:r>
              <a:rPr sz="1450" dirty="0">
                <a:solidFill>
                  <a:srgbClr val="2286AA"/>
                </a:solidFill>
                <a:latin typeface="Arial"/>
                <a:cs typeface="Arial"/>
              </a:rPr>
              <a:t>li</a:t>
            </a:r>
            <a:r>
              <a:rPr sz="1450" spc="5" dirty="0">
                <a:solidFill>
                  <a:srgbClr val="2286AA"/>
                </a:solidFill>
                <a:latin typeface="Arial"/>
                <a:cs typeface="Arial"/>
              </a:rPr>
              <a:t>c</a:t>
            </a:r>
            <a:r>
              <a:rPr sz="1450" dirty="0">
                <a:solidFill>
                  <a:srgbClr val="2286AA"/>
                </a:solidFill>
                <a:latin typeface="Arial"/>
                <a:cs typeface="Arial"/>
              </a:rPr>
              <a:t>s</a:t>
            </a:r>
            <a:endParaRPr sz="14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72380" y="3957066"/>
            <a:ext cx="208026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7800">
              <a:lnSpc>
                <a:spcPct val="100000"/>
              </a:lnSpc>
              <a:spcBef>
                <a:spcPts val="100"/>
              </a:spcBef>
              <a:buChar char="•"/>
              <a:tabLst>
                <a:tab pos="191135" algn="l"/>
              </a:tabLst>
            </a:pP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Additive</a:t>
            </a:r>
            <a:r>
              <a:rPr sz="1450" spc="-3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2286AA"/>
                </a:solidFill>
                <a:latin typeface="Arial"/>
                <a:cs typeface="Arial"/>
              </a:rPr>
              <a:t>Manufacturing</a:t>
            </a:r>
            <a:endParaRPr sz="14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72380" y="4442917"/>
            <a:ext cx="248856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0" indent="-177800">
              <a:lnSpc>
                <a:spcPct val="100000"/>
              </a:lnSpc>
              <a:spcBef>
                <a:spcPts val="105"/>
              </a:spcBef>
              <a:buChar char="•"/>
              <a:tabLst>
                <a:tab pos="191135" algn="l"/>
              </a:tabLst>
            </a:pP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Following </a:t>
            </a:r>
            <a:r>
              <a:rPr sz="1450" dirty="0">
                <a:solidFill>
                  <a:srgbClr val="2286AA"/>
                </a:solidFill>
                <a:latin typeface="Arial"/>
                <a:cs typeface="Arial"/>
              </a:rPr>
              <a:t>the </a:t>
            </a: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Digital</a:t>
            </a:r>
            <a:r>
              <a:rPr sz="1450" spc="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Thread</a:t>
            </a:r>
            <a:endParaRPr sz="14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72380" y="4929632"/>
            <a:ext cx="1275715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7800">
              <a:lnSpc>
                <a:spcPct val="100000"/>
              </a:lnSpc>
              <a:spcBef>
                <a:spcPts val="100"/>
              </a:spcBef>
              <a:buChar char="•"/>
              <a:tabLst>
                <a:tab pos="191135" algn="l"/>
              </a:tabLst>
            </a:pPr>
            <a:r>
              <a:rPr sz="1450" dirty="0">
                <a:solidFill>
                  <a:srgbClr val="2286AA"/>
                </a:solidFill>
                <a:latin typeface="Arial"/>
                <a:cs typeface="Arial"/>
              </a:rPr>
              <a:t>FEA</a:t>
            </a:r>
            <a:r>
              <a:rPr sz="1450" spc="-229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Analysis</a:t>
            </a:r>
            <a:endParaRPr sz="14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72380" y="5415788"/>
            <a:ext cx="1691639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7800">
              <a:lnSpc>
                <a:spcPct val="100000"/>
              </a:lnSpc>
              <a:spcBef>
                <a:spcPts val="100"/>
              </a:spcBef>
              <a:buChar char="•"/>
              <a:tabLst>
                <a:tab pos="191135" algn="l"/>
              </a:tabLst>
            </a:pPr>
            <a:r>
              <a:rPr sz="1450" dirty="0">
                <a:solidFill>
                  <a:srgbClr val="2286AA"/>
                </a:solidFill>
                <a:latin typeface="Arial"/>
                <a:cs typeface="Arial"/>
              </a:rPr>
              <a:t>Sample </a:t>
            </a: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Data</a:t>
            </a:r>
            <a:r>
              <a:rPr sz="1450" spc="-5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2286AA"/>
                </a:solidFill>
                <a:latin typeface="Arial"/>
                <a:cs typeface="Arial"/>
              </a:rPr>
              <a:t>Sets</a:t>
            </a:r>
            <a:endParaRPr sz="145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022335" y="1440180"/>
            <a:ext cx="3698875" cy="4753610"/>
          </a:xfrm>
          <a:custGeom>
            <a:avLst/>
            <a:gdLst/>
            <a:ahLst/>
            <a:cxnLst/>
            <a:rect l="l" t="t" r="r" b="b"/>
            <a:pathLst>
              <a:path w="3698875" h="4753610">
                <a:moveTo>
                  <a:pt x="0" y="4753356"/>
                </a:moveTo>
                <a:lnTo>
                  <a:pt x="3698748" y="4753356"/>
                </a:lnTo>
                <a:lnTo>
                  <a:pt x="3698748" y="0"/>
                </a:lnTo>
                <a:lnTo>
                  <a:pt x="0" y="0"/>
                </a:lnTo>
                <a:lnTo>
                  <a:pt x="0" y="4753356"/>
                </a:lnTo>
                <a:close/>
              </a:path>
            </a:pathLst>
          </a:custGeom>
          <a:solidFill>
            <a:srgbClr val="E0E0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8272018" y="1543999"/>
            <a:ext cx="2920365" cy="69596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2000" b="1" dirty="0">
                <a:solidFill>
                  <a:srgbClr val="2286AA"/>
                </a:solidFill>
                <a:latin typeface="Arial"/>
                <a:cs typeface="Arial"/>
              </a:rPr>
              <a:t>Self-paced</a:t>
            </a:r>
            <a:r>
              <a:rPr sz="2000" b="1" spc="-3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286AA"/>
                </a:solidFill>
                <a:latin typeface="Arial"/>
                <a:cs typeface="Arial"/>
              </a:rPr>
              <a:t>Learning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2000" b="1" dirty="0">
                <a:solidFill>
                  <a:srgbClr val="2286AA"/>
                </a:solidFill>
                <a:latin typeface="Arial"/>
                <a:cs typeface="Arial"/>
              </a:rPr>
              <a:t>More than 4000</a:t>
            </a:r>
            <a:r>
              <a:rPr sz="2000" b="1" spc="-10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286AA"/>
                </a:solidFill>
                <a:latin typeface="Arial"/>
                <a:cs typeface="Arial"/>
              </a:rPr>
              <a:t>courses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r>
              <a:rPr spc="-5" dirty="0"/>
              <a:t>23</a:t>
            </a: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8273542" y="2480563"/>
            <a:ext cx="1764664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7800">
              <a:lnSpc>
                <a:spcPct val="100000"/>
              </a:lnSpc>
              <a:spcBef>
                <a:spcPts val="100"/>
              </a:spcBef>
              <a:buChar char="•"/>
              <a:tabLst>
                <a:tab pos="191135" algn="l"/>
              </a:tabLst>
            </a:pP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Mechanical</a:t>
            </a:r>
            <a:r>
              <a:rPr sz="145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Design</a:t>
            </a:r>
            <a:endParaRPr sz="14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73542" y="2966719"/>
            <a:ext cx="106553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7800">
              <a:lnSpc>
                <a:spcPct val="100000"/>
              </a:lnSpc>
              <a:spcBef>
                <a:spcPts val="100"/>
              </a:spcBef>
              <a:buChar char="•"/>
              <a:tabLst>
                <a:tab pos="191135" algn="l"/>
              </a:tabLst>
            </a:pPr>
            <a:r>
              <a:rPr sz="1450" dirty="0">
                <a:solidFill>
                  <a:srgbClr val="2286AA"/>
                </a:solidFill>
                <a:latin typeface="Arial"/>
                <a:cs typeface="Arial"/>
              </a:rPr>
              <a:t>Simulation</a:t>
            </a:r>
            <a:endParaRPr sz="14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273542" y="3453129"/>
            <a:ext cx="153670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7800">
              <a:lnSpc>
                <a:spcPct val="100000"/>
              </a:lnSpc>
              <a:spcBef>
                <a:spcPts val="100"/>
              </a:spcBef>
              <a:buChar char="•"/>
              <a:tabLst>
                <a:tab pos="191135" algn="l"/>
              </a:tabLst>
            </a:pP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Plant</a:t>
            </a:r>
            <a:r>
              <a:rPr sz="1450" spc="-6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2286AA"/>
                </a:solidFill>
                <a:latin typeface="Arial"/>
                <a:cs typeface="Arial"/>
              </a:rPr>
              <a:t>Simulation</a:t>
            </a:r>
            <a:endParaRPr sz="14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273542" y="3939285"/>
            <a:ext cx="2407285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7800">
              <a:lnSpc>
                <a:spcPct val="100000"/>
              </a:lnSpc>
              <a:spcBef>
                <a:spcPts val="100"/>
              </a:spcBef>
              <a:buChar char="•"/>
              <a:tabLst>
                <a:tab pos="191135" algn="l"/>
              </a:tabLst>
            </a:pP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Product </a:t>
            </a:r>
            <a:r>
              <a:rPr sz="1450" dirty="0">
                <a:solidFill>
                  <a:srgbClr val="2286AA"/>
                </a:solidFill>
                <a:latin typeface="Arial"/>
                <a:cs typeface="Arial"/>
              </a:rPr>
              <a:t>Data</a:t>
            </a: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 Management</a:t>
            </a:r>
            <a:endParaRPr sz="1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9955" y="1432560"/>
            <a:ext cx="7637145" cy="4756785"/>
          </a:xfrm>
          <a:custGeom>
            <a:avLst/>
            <a:gdLst/>
            <a:ahLst/>
            <a:cxnLst/>
            <a:rect l="l" t="t" r="r" b="b"/>
            <a:pathLst>
              <a:path w="7637145" h="4756785">
                <a:moveTo>
                  <a:pt x="6982587" y="0"/>
                </a:moveTo>
                <a:lnTo>
                  <a:pt x="0" y="0"/>
                </a:lnTo>
                <a:lnTo>
                  <a:pt x="0" y="4756404"/>
                </a:lnTo>
                <a:lnTo>
                  <a:pt x="6982587" y="4756404"/>
                </a:lnTo>
                <a:lnTo>
                  <a:pt x="7636764" y="2378202"/>
                </a:lnTo>
                <a:lnTo>
                  <a:pt x="6982587" y="0"/>
                </a:lnTo>
                <a:close/>
              </a:path>
            </a:pathLst>
          </a:custGeom>
          <a:solidFill>
            <a:srgbClr val="A4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3663" y="1561591"/>
            <a:ext cx="2952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5F86"/>
                </a:solidFill>
              </a:rPr>
              <a:t>Learning</a:t>
            </a:r>
            <a:r>
              <a:rPr spc="-45" dirty="0">
                <a:solidFill>
                  <a:srgbClr val="005F86"/>
                </a:solidFill>
              </a:rPr>
              <a:t> </a:t>
            </a:r>
            <a:r>
              <a:rPr spc="-5" dirty="0">
                <a:solidFill>
                  <a:srgbClr val="005F86"/>
                </a:solidFill>
              </a:rPr>
              <a:t>Resources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3663" y="1963928"/>
            <a:ext cx="5111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2286AA"/>
                </a:solidFill>
                <a:latin typeface="Arial"/>
                <a:cs typeface="Arial"/>
              </a:rPr>
              <a:t>Siemens Learning Resources</a:t>
            </a:r>
            <a:r>
              <a:rPr sz="2400" spc="7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2286AA"/>
                </a:solidFill>
                <a:latin typeface="Arial"/>
                <a:cs typeface="Arial"/>
              </a:rPr>
              <a:t>provide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3663" y="2366264"/>
            <a:ext cx="6451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2286AA"/>
                </a:solidFill>
                <a:latin typeface="Arial"/>
                <a:cs typeface="Arial"/>
              </a:rPr>
              <a:t>convenient, easy </a:t>
            </a:r>
            <a:r>
              <a:rPr sz="2400" dirty="0">
                <a:solidFill>
                  <a:srgbClr val="2286AA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2286AA"/>
                </a:solidFill>
                <a:latin typeface="Arial"/>
                <a:cs typeface="Arial"/>
              </a:rPr>
              <a:t>use e-Learning </a:t>
            </a:r>
            <a:r>
              <a:rPr sz="2400" dirty="0">
                <a:solidFill>
                  <a:srgbClr val="2286AA"/>
                </a:solidFill>
                <a:latin typeface="Arial"/>
                <a:cs typeface="Arial"/>
              </a:rPr>
              <a:t>content</a:t>
            </a:r>
            <a:r>
              <a:rPr sz="2400" spc="6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286AA"/>
                </a:solidFill>
                <a:latin typeface="Arial"/>
                <a:cs typeface="Arial"/>
              </a:rPr>
              <a:t>that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3663" y="2768853"/>
            <a:ext cx="6129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2286AA"/>
                </a:solidFill>
                <a:latin typeface="Arial"/>
                <a:cs typeface="Arial"/>
              </a:rPr>
              <a:t>enables users </a:t>
            </a:r>
            <a:r>
              <a:rPr sz="2400" dirty="0">
                <a:solidFill>
                  <a:srgbClr val="2286AA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2286AA"/>
                </a:solidFill>
                <a:latin typeface="Arial"/>
                <a:cs typeface="Arial"/>
              </a:rPr>
              <a:t>gain skills and knowledge</a:t>
            </a:r>
            <a:r>
              <a:rPr sz="2400" spc="11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2286AA"/>
                </a:solidFill>
                <a:latin typeface="Arial"/>
                <a:cs typeface="Arial"/>
              </a:rPr>
              <a:t>in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3663" y="3171190"/>
            <a:ext cx="37014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2286AA"/>
                </a:solidFill>
                <a:latin typeface="Arial"/>
                <a:cs typeface="Arial"/>
              </a:rPr>
              <a:t>Siemens software</a:t>
            </a:r>
            <a:r>
              <a:rPr sz="240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2286AA"/>
                </a:solidFill>
                <a:latin typeface="Arial"/>
                <a:cs typeface="Arial"/>
              </a:rPr>
              <a:t>products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3663" y="3938624"/>
            <a:ext cx="5127625" cy="203898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2400" b="1" spc="-35" dirty="0">
                <a:solidFill>
                  <a:srgbClr val="005F86"/>
                </a:solidFill>
                <a:latin typeface="Arial"/>
                <a:cs typeface="Arial"/>
              </a:rPr>
              <a:t>Topics</a:t>
            </a:r>
            <a:r>
              <a:rPr sz="2400" b="1" spc="-20" dirty="0">
                <a:solidFill>
                  <a:srgbClr val="005F86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5F86"/>
                </a:solidFill>
                <a:latin typeface="Arial"/>
                <a:cs typeface="Arial"/>
              </a:rPr>
              <a:t>include: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95"/>
              </a:spcBef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solidFill>
                  <a:srgbClr val="2286AA"/>
                </a:solidFill>
                <a:latin typeface="Arial"/>
                <a:cs typeface="Arial"/>
              </a:rPr>
              <a:t>Additive</a:t>
            </a:r>
            <a:r>
              <a:rPr sz="2400" spc="1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2286AA"/>
                </a:solidFill>
                <a:latin typeface="Arial"/>
                <a:cs typeface="Arial"/>
              </a:rPr>
              <a:t>Manufacturing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solidFill>
                  <a:srgbClr val="2286AA"/>
                </a:solidFill>
                <a:latin typeface="Arial"/>
                <a:cs typeface="Arial"/>
              </a:rPr>
              <a:t>Product </a:t>
            </a:r>
            <a:r>
              <a:rPr sz="2400" spc="-5" dirty="0">
                <a:solidFill>
                  <a:srgbClr val="2286AA"/>
                </a:solidFill>
                <a:latin typeface="Arial"/>
                <a:cs typeface="Arial"/>
              </a:rPr>
              <a:t>Lifecycle</a:t>
            </a:r>
            <a:r>
              <a:rPr sz="240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2286AA"/>
                </a:solidFill>
                <a:latin typeface="Arial"/>
                <a:cs typeface="Arial"/>
              </a:rPr>
              <a:t>Management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solidFill>
                  <a:srgbClr val="2286AA"/>
                </a:solidFill>
                <a:latin typeface="Arial"/>
                <a:cs typeface="Arial"/>
              </a:rPr>
              <a:t>Model-Based Systems</a:t>
            </a:r>
            <a:r>
              <a:rPr sz="2400" spc="1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2286AA"/>
                </a:solidFill>
                <a:latin typeface="Arial"/>
                <a:cs typeface="Arial"/>
              </a:rPr>
              <a:t>Engineering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solidFill>
                  <a:srgbClr val="2286AA"/>
                </a:solidFill>
                <a:latin typeface="Arial"/>
                <a:cs typeface="Arial"/>
              </a:rPr>
              <a:t>Manufacturing and</a:t>
            </a:r>
            <a:r>
              <a:rPr sz="2400" spc="-11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2286AA"/>
                </a:solidFill>
                <a:latin typeface="Arial"/>
                <a:cs typeface="Arial"/>
              </a:rPr>
              <a:t>Automation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604759" y="1432560"/>
            <a:ext cx="4593590" cy="4756785"/>
          </a:xfrm>
          <a:custGeom>
            <a:avLst/>
            <a:gdLst/>
            <a:ahLst/>
            <a:cxnLst/>
            <a:rect l="l" t="t" r="r" b="b"/>
            <a:pathLst>
              <a:path w="4593590" h="4756785">
                <a:moveTo>
                  <a:pt x="4593336" y="0"/>
                </a:moveTo>
                <a:lnTo>
                  <a:pt x="0" y="0"/>
                </a:lnTo>
                <a:lnTo>
                  <a:pt x="652399" y="2378202"/>
                </a:lnTo>
                <a:lnTo>
                  <a:pt x="0" y="4756404"/>
                </a:lnTo>
                <a:lnTo>
                  <a:pt x="4593336" y="4756404"/>
                </a:lnTo>
                <a:lnTo>
                  <a:pt x="4593336" y="0"/>
                </a:lnTo>
                <a:close/>
              </a:path>
            </a:pathLst>
          </a:custGeom>
          <a:solidFill>
            <a:srgbClr val="41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457438" y="1531112"/>
            <a:ext cx="3046095" cy="256159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solidFill>
                  <a:srgbClr val="005F86"/>
                </a:solidFill>
                <a:latin typeface="Arial"/>
                <a:cs typeface="Arial"/>
              </a:rPr>
              <a:t>Benefits</a:t>
            </a:r>
            <a:endParaRPr sz="2400">
              <a:latin typeface="Arial"/>
              <a:cs typeface="Arial"/>
            </a:endParaRPr>
          </a:p>
          <a:p>
            <a:pPr marL="192405" indent="-179705">
              <a:lnSpc>
                <a:spcPct val="100000"/>
              </a:lnSpc>
              <a:spcBef>
                <a:spcPts val="605"/>
              </a:spcBef>
              <a:buSzPct val="120000"/>
              <a:buChar char="•"/>
              <a:tabLst>
                <a:tab pos="193040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24x7 Self-Paced</a:t>
            </a: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learning</a:t>
            </a:r>
            <a:endParaRPr sz="2000">
              <a:latin typeface="Arial"/>
              <a:cs typeface="Arial"/>
            </a:endParaRPr>
          </a:p>
          <a:p>
            <a:pPr marL="192405" indent="-179705">
              <a:lnSpc>
                <a:spcPct val="100000"/>
              </a:lnSpc>
              <a:spcBef>
                <a:spcPts val="600"/>
              </a:spcBef>
              <a:buSzPct val="120000"/>
              <a:buChar char="•"/>
              <a:tabLst>
                <a:tab pos="193040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Broad Product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Coverage</a:t>
            </a:r>
            <a:endParaRPr sz="2000">
              <a:latin typeface="Arial"/>
              <a:cs typeface="Arial"/>
            </a:endParaRPr>
          </a:p>
          <a:p>
            <a:pPr marL="192405" marR="207010" indent="-179705">
              <a:lnSpc>
                <a:spcPct val="100000"/>
              </a:lnSpc>
              <a:spcBef>
                <a:spcPts val="605"/>
              </a:spcBef>
              <a:buSzPct val="120000"/>
              <a:buChar char="•"/>
              <a:tabLst>
                <a:tab pos="193040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Free for Educators,  Academic Partners</a:t>
            </a:r>
            <a:r>
              <a:rPr sz="200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and  Students</a:t>
            </a:r>
            <a:endParaRPr sz="2000">
              <a:latin typeface="Arial"/>
              <a:cs typeface="Arial"/>
            </a:endParaRPr>
          </a:p>
          <a:p>
            <a:pPr marL="192405" indent="-179705">
              <a:lnSpc>
                <a:spcPct val="100000"/>
              </a:lnSpc>
              <a:spcBef>
                <a:spcPts val="600"/>
              </a:spcBef>
              <a:buSzPct val="120000"/>
              <a:buChar char="•"/>
              <a:tabLst>
                <a:tab pos="193040" algn="l"/>
              </a:tabLst>
            </a:pP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Instructor-Led</a:t>
            </a:r>
            <a:r>
              <a:rPr sz="20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Classes*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37269" y="5887618"/>
            <a:ext cx="24955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solidFill>
                  <a:srgbClr val="FFFFFF"/>
                </a:solidFill>
                <a:latin typeface="Arial"/>
                <a:cs typeface="Arial"/>
              </a:rPr>
              <a:t>* </a:t>
            </a:r>
            <a:r>
              <a:rPr sz="1400" i="1" spc="-5" dirty="0">
                <a:solidFill>
                  <a:srgbClr val="FFFFFF"/>
                </a:solidFill>
                <a:latin typeface="Arial"/>
                <a:cs typeface="Arial"/>
              </a:rPr>
              <a:t>Availble </a:t>
            </a:r>
            <a:r>
              <a:rPr sz="1400" i="1" dirty="0">
                <a:solidFill>
                  <a:srgbClr val="FFFFFF"/>
                </a:solidFill>
                <a:latin typeface="Arial"/>
                <a:cs typeface="Arial"/>
              </a:rPr>
              <a:t>for on a</a:t>
            </a:r>
            <a:r>
              <a:rPr sz="1400" i="1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FFFFFF"/>
                </a:solidFill>
                <a:latin typeface="Arial"/>
                <a:cs typeface="Arial"/>
              </a:rPr>
              <a:t>service-basis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3663" y="411861"/>
            <a:ext cx="6972934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solidFill>
                  <a:srgbClr val="00636D"/>
                </a:solidFill>
                <a:latin typeface="Arial"/>
                <a:cs typeface="Arial"/>
              </a:rPr>
              <a:t>Software Learning Resources for academic</a:t>
            </a:r>
            <a:r>
              <a:rPr sz="2200" b="1" spc="150" dirty="0">
                <a:solidFill>
                  <a:srgbClr val="00636D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636D"/>
                </a:solidFill>
                <a:latin typeface="Arial"/>
                <a:cs typeface="Arial"/>
              </a:rPr>
              <a:t>partners</a:t>
            </a:r>
            <a:endParaRPr sz="2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906768" y="5611367"/>
            <a:ext cx="285115" cy="283845"/>
          </a:xfrm>
          <a:custGeom>
            <a:avLst/>
            <a:gdLst/>
            <a:ahLst/>
            <a:cxnLst/>
            <a:rect l="l" t="t" r="r" b="b"/>
            <a:pathLst>
              <a:path w="285115" h="283845">
                <a:moveTo>
                  <a:pt x="142493" y="0"/>
                </a:moveTo>
                <a:lnTo>
                  <a:pt x="98286" y="6965"/>
                </a:lnTo>
                <a:lnTo>
                  <a:pt x="59721" y="26390"/>
                </a:lnTo>
                <a:lnTo>
                  <a:pt x="29015" y="56064"/>
                </a:lnTo>
                <a:lnTo>
                  <a:pt x="8381" y="93776"/>
                </a:lnTo>
                <a:lnTo>
                  <a:pt x="8127" y="94183"/>
                </a:lnTo>
                <a:lnTo>
                  <a:pt x="8127" y="94691"/>
                </a:lnTo>
                <a:lnTo>
                  <a:pt x="4554" y="106256"/>
                </a:lnTo>
                <a:lnTo>
                  <a:pt x="2047" y="117767"/>
                </a:lnTo>
                <a:lnTo>
                  <a:pt x="517" y="129601"/>
                </a:lnTo>
                <a:lnTo>
                  <a:pt x="0" y="141731"/>
                </a:lnTo>
                <a:lnTo>
                  <a:pt x="517" y="153862"/>
                </a:lnTo>
                <a:lnTo>
                  <a:pt x="2047" y="165696"/>
                </a:lnTo>
                <a:lnTo>
                  <a:pt x="4554" y="177207"/>
                </a:lnTo>
                <a:lnTo>
                  <a:pt x="8002" y="188366"/>
                </a:lnTo>
                <a:lnTo>
                  <a:pt x="8127" y="189179"/>
                </a:lnTo>
                <a:lnTo>
                  <a:pt x="8381" y="189585"/>
                </a:lnTo>
                <a:lnTo>
                  <a:pt x="29015" y="227314"/>
                </a:lnTo>
                <a:lnTo>
                  <a:pt x="59721" y="257022"/>
                </a:lnTo>
                <a:lnTo>
                  <a:pt x="98286" y="276482"/>
                </a:lnTo>
                <a:lnTo>
                  <a:pt x="142493" y="283463"/>
                </a:lnTo>
                <a:lnTo>
                  <a:pt x="186719" y="276482"/>
                </a:lnTo>
                <a:lnTo>
                  <a:pt x="213173" y="263143"/>
                </a:lnTo>
                <a:lnTo>
                  <a:pt x="142493" y="263143"/>
                </a:lnTo>
                <a:lnTo>
                  <a:pt x="137854" y="261278"/>
                </a:lnTo>
                <a:lnTo>
                  <a:pt x="135681" y="258978"/>
                </a:lnTo>
                <a:lnTo>
                  <a:pt x="110616" y="258978"/>
                </a:lnTo>
                <a:lnTo>
                  <a:pt x="86385" y="249518"/>
                </a:lnTo>
                <a:lnTo>
                  <a:pt x="64976" y="235419"/>
                </a:lnTo>
                <a:lnTo>
                  <a:pt x="47019" y="217301"/>
                </a:lnTo>
                <a:lnTo>
                  <a:pt x="33147" y="195783"/>
                </a:lnTo>
                <a:lnTo>
                  <a:pt x="273225" y="195783"/>
                </a:lnTo>
                <a:lnTo>
                  <a:pt x="276605" y="189585"/>
                </a:lnTo>
                <a:lnTo>
                  <a:pt x="276859" y="189179"/>
                </a:lnTo>
                <a:lnTo>
                  <a:pt x="280487" y="177207"/>
                </a:lnTo>
                <a:lnTo>
                  <a:pt x="280861" y="175463"/>
                </a:lnTo>
                <a:lnTo>
                  <a:pt x="25273" y="175463"/>
                </a:lnTo>
                <a:lnTo>
                  <a:pt x="23179" y="167292"/>
                </a:lnTo>
                <a:lnTo>
                  <a:pt x="21669" y="158940"/>
                </a:lnTo>
                <a:lnTo>
                  <a:pt x="20754" y="150417"/>
                </a:lnTo>
                <a:lnTo>
                  <a:pt x="20447" y="141731"/>
                </a:lnTo>
                <a:lnTo>
                  <a:pt x="20754" y="133032"/>
                </a:lnTo>
                <a:lnTo>
                  <a:pt x="21669" y="124485"/>
                </a:lnTo>
                <a:lnTo>
                  <a:pt x="23179" y="116128"/>
                </a:lnTo>
                <a:lnTo>
                  <a:pt x="25273" y="108000"/>
                </a:lnTo>
                <a:lnTo>
                  <a:pt x="280861" y="108000"/>
                </a:lnTo>
                <a:lnTo>
                  <a:pt x="280487" y="106256"/>
                </a:lnTo>
                <a:lnTo>
                  <a:pt x="276986" y="94691"/>
                </a:lnTo>
                <a:lnTo>
                  <a:pt x="276859" y="94183"/>
                </a:lnTo>
                <a:lnTo>
                  <a:pt x="276605" y="93776"/>
                </a:lnTo>
                <a:lnTo>
                  <a:pt x="273279" y="87680"/>
                </a:lnTo>
                <a:lnTo>
                  <a:pt x="33147" y="87680"/>
                </a:lnTo>
                <a:lnTo>
                  <a:pt x="47019" y="66147"/>
                </a:lnTo>
                <a:lnTo>
                  <a:pt x="64976" y="48005"/>
                </a:lnTo>
                <a:lnTo>
                  <a:pt x="86385" y="33902"/>
                </a:lnTo>
                <a:lnTo>
                  <a:pt x="110616" y="24485"/>
                </a:lnTo>
                <a:lnTo>
                  <a:pt x="135681" y="24485"/>
                </a:lnTo>
                <a:lnTo>
                  <a:pt x="137854" y="22185"/>
                </a:lnTo>
                <a:lnTo>
                  <a:pt x="142493" y="20319"/>
                </a:lnTo>
                <a:lnTo>
                  <a:pt x="213252" y="20319"/>
                </a:lnTo>
                <a:lnTo>
                  <a:pt x="186719" y="6965"/>
                </a:lnTo>
                <a:lnTo>
                  <a:pt x="142493" y="0"/>
                </a:lnTo>
                <a:close/>
              </a:path>
              <a:path w="285115" h="283845">
                <a:moveTo>
                  <a:pt x="193039" y="195783"/>
                </a:moveTo>
                <a:lnTo>
                  <a:pt x="172465" y="195783"/>
                </a:lnTo>
                <a:lnTo>
                  <a:pt x="170781" y="205414"/>
                </a:lnTo>
                <a:lnTo>
                  <a:pt x="168798" y="214617"/>
                </a:lnTo>
                <a:lnTo>
                  <a:pt x="152574" y="255536"/>
                </a:lnTo>
                <a:lnTo>
                  <a:pt x="142493" y="263143"/>
                </a:lnTo>
                <a:lnTo>
                  <a:pt x="213173" y="263143"/>
                </a:lnTo>
                <a:lnTo>
                  <a:pt x="221434" y="258978"/>
                </a:lnTo>
                <a:lnTo>
                  <a:pt x="174498" y="258978"/>
                </a:lnTo>
                <a:lnTo>
                  <a:pt x="180520" y="245875"/>
                </a:lnTo>
                <a:lnTo>
                  <a:pt x="185626" y="230733"/>
                </a:lnTo>
                <a:lnTo>
                  <a:pt x="189803" y="213915"/>
                </a:lnTo>
                <a:lnTo>
                  <a:pt x="193039" y="195783"/>
                </a:lnTo>
                <a:close/>
              </a:path>
              <a:path w="285115" h="283845">
                <a:moveTo>
                  <a:pt x="112522" y="195783"/>
                </a:moveTo>
                <a:lnTo>
                  <a:pt x="91948" y="195783"/>
                </a:lnTo>
                <a:lnTo>
                  <a:pt x="95186" y="213915"/>
                </a:lnTo>
                <a:lnTo>
                  <a:pt x="99377" y="230733"/>
                </a:lnTo>
                <a:lnTo>
                  <a:pt x="104521" y="245875"/>
                </a:lnTo>
                <a:lnTo>
                  <a:pt x="110616" y="258978"/>
                </a:lnTo>
                <a:lnTo>
                  <a:pt x="135681" y="258978"/>
                </a:lnTo>
                <a:lnTo>
                  <a:pt x="132429" y="255536"/>
                </a:lnTo>
                <a:lnTo>
                  <a:pt x="126670" y="245698"/>
                </a:lnTo>
                <a:lnTo>
                  <a:pt x="121030" y="231546"/>
                </a:lnTo>
                <a:lnTo>
                  <a:pt x="118504" y="223343"/>
                </a:lnTo>
                <a:lnTo>
                  <a:pt x="116252" y="214617"/>
                </a:lnTo>
                <a:lnTo>
                  <a:pt x="114262" y="205414"/>
                </a:lnTo>
                <a:lnTo>
                  <a:pt x="112522" y="195783"/>
                </a:lnTo>
                <a:close/>
              </a:path>
              <a:path w="285115" h="283845">
                <a:moveTo>
                  <a:pt x="273225" y="195783"/>
                </a:moveTo>
                <a:lnTo>
                  <a:pt x="251840" y="195783"/>
                </a:lnTo>
                <a:lnTo>
                  <a:pt x="238041" y="217301"/>
                </a:lnTo>
                <a:lnTo>
                  <a:pt x="220122" y="235419"/>
                </a:lnTo>
                <a:lnTo>
                  <a:pt x="198727" y="249518"/>
                </a:lnTo>
                <a:lnTo>
                  <a:pt x="174498" y="258978"/>
                </a:lnTo>
                <a:lnTo>
                  <a:pt x="221434" y="258978"/>
                </a:lnTo>
                <a:lnTo>
                  <a:pt x="225313" y="257022"/>
                </a:lnTo>
                <a:lnTo>
                  <a:pt x="256026" y="227314"/>
                </a:lnTo>
                <a:lnTo>
                  <a:pt x="273225" y="195783"/>
                </a:lnTo>
                <a:close/>
              </a:path>
              <a:path w="285115" h="283845">
                <a:moveTo>
                  <a:pt x="110108" y="108000"/>
                </a:moveTo>
                <a:lnTo>
                  <a:pt x="89661" y="108000"/>
                </a:lnTo>
                <a:lnTo>
                  <a:pt x="89012" y="116128"/>
                </a:lnTo>
                <a:lnTo>
                  <a:pt x="88518" y="124752"/>
                </a:lnTo>
                <a:lnTo>
                  <a:pt x="88355" y="129601"/>
                </a:lnTo>
                <a:lnTo>
                  <a:pt x="88233" y="150202"/>
                </a:lnTo>
                <a:lnTo>
                  <a:pt x="88534" y="158940"/>
                </a:lnTo>
                <a:lnTo>
                  <a:pt x="89010" y="167292"/>
                </a:lnTo>
                <a:lnTo>
                  <a:pt x="89661" y="175463"/>
                </a:lnTo>
                <a:lnTo>
                  <a:pt x="110108" y="175463"/>
                </a:lnTo>
                <a:lnTo>
                  <a:pt x="109446" y="167292"/>
                </a:lnTo>
                <a:lnTo>
                  <a:pt x="108959" y="158673"/>
                </a:lnTo>
                <a:lnTo>
                  <a:pt x="108678" y="150202"/>
                </a:lnTo>
                <a:lnTo>
                  <a:pt x="108797" y="129601"/>
                </a:lnTo>
                <a:lnTo>
                  <a:pt x="108972" y="124485"/>
                </a:lnTo>
                <a:lnTo>
                  <a:pt x="109450" y="116128"/>
                </a:lnTo>
                <a:lnTo>
                  <a:pt x="110108" y="108000"/>
                </a:lnTo>
                <a:close/>
              </a:path>
              <a:path w="285115" h="283845">
                <a:moveTo>
                  <a:pt x="195452" y="108000"/>
                </a:moveTo>
                <a:lnTo>
                  <a:pt x="174878" y="108000"/>
                </a:lnTo>
                <a:lnTo>
                  <a:pt x="175537" y="116128"/>
                </a:lnTo>
                <a:lnTo>
                  <a:pt x="176027" y="124752"/>
                </a:lnTo>
                <a:lnTo>
                  <a:pt x="176190" y="129601"/>
                </a:lnTo>
                <a:lnTo>
                  <a:pt x="176309" y="150202"/>
                </a:lnTo>
                <a:lnTo>
                  <a:pt x="176017" y="158940"/>
                </a:lnTo>
                <a:lnTo>
                  <a:pt x="175541" y="167292"/>
                </a:lnTo>
                <a:lnTo>
                  <a:pt x="174878" y="175463"/>
                </a:lnTo>
                <a:lnTo>
                  <a:pt x="195452" y="175463"/>
                </a:lnTo>
                <a:lnTo>
                  <a:pt x="196033" y="167292"/>
                </a:lnTo>
                <a:lnTo>
                  <a:pt x="196484" y="158673"/>
                </a:lnTo>
                <a:lnTo>
                  <a:pt x="196756" y="150202"/>
                </a:lnTo>
                <a:lnTo>
                  <a:pt x="196640" y="129601"/>
                </a:lnTo>
                <a:lnTo>
                  <a:pt x="196470" y="124485"/>
                </a:lnTo>
                <a:lnTo>
                  <a:pt x="196031" y="116128"/>
                </a:lnTo>
                <a:lnTo>
                  <a:pt x="195452" y="108000"/>
                </a:lnTo>
                <a:close/>
              </a:path>
              <a:path w="285115" h="283845">
                <a:moveTo>
                  <a:pt x="280861" y="108000"/>
                </a:moveTo>
                <a:lnTo>
                  <a:pt x="259714" y="108000"/>
                </a:lnTo>
                <a:lnTo>
                  <a:pt x="261808" y="116128"/>
                </a:lnTo>
                <a:lnTo>
                  <a:pt x="263318" y="124485"/>
                </a:lnTo>
                <a:lnTo>
                  <a:pt x="264233" y="133032"/>
                </a:lnTo>
                <a:lnTo>
                  <a:pt x="264540" y="141731"/>
                </a:lnTo>
                <a:lnTo>
                  <a:pt x="264233" y="150417"/>
                </a:lnTo>
                <a:lnTo>
                  <a:pt x="263318" y="158940"/>
                </a:lnTo>
                <a:lnTo>
                  <a:pt x="261808" y="167292"/>
                </a:lnTo>
                <a:lnTo>
                  <a:pt x="259714" y="175463"/>
                </a:lnTo>
                <a:lnTo>
                  <a:pt x="280861" y="175463"/>
                </a:lnTo>
                <a:lnTo>
                  <a:pt x="282955" y="165696"/>
                </a:lnTo>
                <a:lnTo>
                  <a:pt x="284472" y="153862"/>
                </a:lnTo>
                <a:lnTo>
                  <a:pt x="284987" y="141731"/>
                </a:lnTo>
                <a:lnTo>
                  <a:pt x="284472" y="129601"/>
                </a:lnTo>
                <a:lnTo>
                  <a:pt x="282955" y="117767"/>
                </a:lnTo>
                <a:lnTo>
                  <a:pt x="280861" y="108000"/>
                </a:lnTo>
                <a:close/>
              </a:path>
              <a:path w="285115" h="283845">
                <a:moveTo>
                  <a:pt x="135681" y="24485"/>
                </a:moveTo>
                <a:lnTo>
                  <a:pt x="110616" y="24485"/>
                </a:lnTo>
                <a:lnTo>
                  <a:pt x="104520" y="37588"/>
                </a:lnTo>
                <a:lnTo>
                  <a:pt x="99377" y="52730"/>
                </a:lnTo>
                <a:lnTo>
                  <a:pt x="95186" y="69548"/>
                </a:lnTo>
                <a:lnTo>
                  <a:pt x="91948" y="87680"/>
                </a:lnTo>
                <a:lnTo>
                  <a:pt x="112522" y="87680"/>
                </a:lnTo>
                <a:lnTo>
                  <a:pt x="114262" y="77992"/>
                </a:lnTo>
                <a:lnTo>
                  <a:pt x="116252" y="68770"/>
                </a:lnTo>
                <a:lnTo>
                  <a:pt x="118504" y="60063"/>
                </a:lnTo>
                <a:lnTo>
                  <a:pt x="121030" y="51917"/>
                </a:lnTo>
                <a:lnTo>
                  <a:pt x="126670" y="37765"/>
                </a:lnTo>
                <a:lnTo>
                  <a:pt x="132429" y="27927"/>
                </a:lnTo>
                <a:lnTo>
                  <a:pt x="135681" y="24485"/>
                </a:lnTo>
                <a:close/>
              </a:path>
              <a:path w="285115" h="283845">
                <a:moveTo>
                  <a:pt x="213252" y="20319"/>
                </a:moveTo>
                <a:lnTo>
                  <a:pt x="142493" y="20319"/>
                </a:lnTo>
                <a:lnTo>
                  <a:pt x="147135" y="22185"/>
                </a:lnTo>
                <a:lnTo>
                  <a:pt x="152574" y="27927"/>
                </a:lnTo>
                <a:lnTo>
                  <a:pt x="168798" y="68770"/>
                </a:lnTo>
                <a:lnTo>
                  <a:pt x="172465" y="87680"/>
                </a:lnTo>
                <a:lnTo>
                  <a:pt x="193039" y="87680"/>
                </a:lnTo>
                <a:lnTo>
                  <a:pt x="189803" y="69548"/>
                </a:lnTo>
                <a:lnTo>
                  <a:pt x="185626" y="52730"/>
                </a:lnTo>
                <a:lnTo>
                  <a:pt x="180520" y="37588"/>
                </a:lnTo>
                <a:lnTo>
                  <a:pt x="174498" y="24485"/>
                </a:lnTo>
                <a:lnTo>
                  <a:pt x="221528" y="24485"/>
                </a:lnTo>
                <a:lnTo>
                  <a:pt x="213252" y="20319"/>
                </a:lnTo>
                <a:close/>
              </a:path>
              <a:path w="285115" h="283845">
                <a:moveTo>
                  <a:pt x="221528" y="24485"/>
                </a:moveTo>
                <a:lnTo>
                  <a:pt x="174498" y="24485"/>
                </a:lnTo>
                <a:lnTo>
                  <a:pt x="198727" y="33902"/>
                </a:lnTo>
                <a:lnTo>
                  <a:pt x="220122" y="48005"/>
                </a:lnTo>
                <a:lnTo>
                  <a:pt x="238041" y="66147"/>
                </a:lnTo>
                <a:lnTo>
                  <a:pt x="251840" y="87680"/>
                </a:lnTo>
                <a:lnTo>
                  <a:pt x="273279" y="87680"/>
                </a:lnTo>
                <a:lnTo>
                  <a:pt x="256026" y="56064"/>
                </a:lnTo>
                <a:lnTo>
                  <a:pt x="225313" y="26390"/>
                </a:lnTo>
                <a:lnTo>
                  <a:pt x="221528" y="24485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906768" y="5611367"/>
            <a:ext cx="285115" cy="283845"/>
          </a:xfrm>
          <a:custGeom>
            <a:avLst/>
            <a:gdLst/>
            <a:ahLst/>
            <a:cxnLst/>
            <a:rect l="l" t="t" r="r" b="b"/>
            <a:pathLst>
              <a:path w="285115" h="283845">
                <a:moveTo>
                  <a:pt x="277113" y="188366"/>
                </a:moveTo>
                <a:lnTo>
                  <a:pt x="280487" y="177207"/>
                </a:lnTo>
                <a:lnTo>
                  <a:pt x="282955" y="165696"/>
                </a:lnTo>
                <a:lnTo>
                  <a:pt x="284472" y="153862"/>
                </a:lnTo>
                <a:lnTo>
                  <a:pt x="284987" y="141731"/>
                </a:lnTo>
                <a:lnTo>
                  <a:pt x="284472" y="129601"/>
                </a:lnTo>
                <a:lnTo>
                  <a:pt x="282955" y="117767"/>
                </a:lnTo>
                <a:lnTo>
                  <a:pt x="280487" y="106256"/>
                </a:lnTo>
                <a:lnTo>
                  <a:pt x="277113" y="95097"/>
                </a:lnTo>
                <a:lnTo>
                  <a:pt x="276986" y="94691"/>
                </a:lnTo>
                <a:lnTo>
                  <a:pt x="276859" y="94183"/>
                </a:lnTo>
                <a:lnTo>
                  <a:pt x="276605" y="93776"/>
                </a:lnTo>
                <a:lnTo>
                  <a:pt x="256026" y="56064"/>
                </a:lnTo>
                <a:lnTo>
                  <a:pt x="225313" y="26390"/>
                </a:lnTo>
                <a:lnTo>
                  <a:pt x="186719" y="6965"/>
                </a:lnTo>
                <a:lnTo>
                  <a:pt x="142493" y="0"/>
                </a:lnTo>
                <a:lnTo>
                  <a:pt x="98286" y="6965"/>
                </a:lnTo>
                <a:lnTo>
                  <a:pt x="59721" y="26390"/>
                </a:lnTo>
                <a:lnTo>
                  <a:pt x="29015" y="56064"/>
                </a:lnTo>
                <a:lnTo>
                  <a:pt x="8381" y="93776"/>
                </a:lnTo>
                <a:lnTo>
                  <a:pt x="8127" y="94183"/>
                </a:lnTo>
                <a:lnTo>
                  <a:pt x="8127" y="94691"/>
                </a:lnTo>
                <a:lnTo>
                  <a:pt x="8000" y="95097"/>
                </a:lnTo>
                <a:lnTo>
                  <a:pt x="4554" y="106256"/>
                </a:lnTo>
                <a:lnTo>
                  <a:pt x="2047" y="117767"/>
                </a:lnTo>
                <a:lnTo>
                  <a:pt x="517" y="129601"/>
                </a:lnTo>
                <a:lnTo>
                  <a:pt x="0" y="141731"/>
                </a:lnTo>
                <a:lnTo>
                  <a:pt x="517" y="153862"/>
                </a:lnTo>
                <a:lnTo>
                  <a:pt x="2047" y="165696"/>
                </a:lnTo>
                <a:lnTo>
                  <a:pt x="4554" y="177207"/>
                </a:lnTo>
                <a:lnTo>
                  <a:pt x="8000" y="188366"/>
                </a:lnTo>
                <a:lnTo>
                  <a:pt x="8127" y="188772"/>
                </a:lnTo>
                <a:lnTo>
                  <a:pt x="8127" y="189179"/>
                </a:lnTo>
                <a:lnTo>
                  <a:pt x="8381" y="189585"/>
                </a:lnTo>
                <a:lnTo>
                  <a:pt x="29015" y="227314"/>
                </a:lnTo>
                <a:lnTo>
                  <a:pt x="59721" y="257022"/>
                </a:lnTo>
                <a:lnTo>
                  <a:pt x="98286" y="276482"/>
                </a:lnTo>
                <a:lnTo>
                  <a:pt x="142493" y="283463"/>
                </a:lnTo>
                <a:lnTo>
                  <a:pt x="186719" y="276482"/>
                </a:lnTo>
                <a:lnTo>
                  <a:pt x="225313" y="257022"/>
                </a:lnTo>
                <a:lnTo>
                  <a:pt x="256026" y="227314"/>
                </a:lnTo>
                <a:lnTo>
                  <a:pt x="276605" y="189585"/>
                </a:lnTo>
                <a:lnTo>
                  <a:pt x="276859" y="189179"/>
                </a:lnTo>
                <a:lnTo>
                  <a:pt x="276986" y="188772"/>
                </a:lnTo>
                <a:lnTo>
                  <a:pt x="277113" y="188366"/>
                </a:lnTo>
                <a:close/>
              </a:path>
            </a:pathLst>
          </a:custGeom>
          <a:ln w="9144">
            <a:solidFill>
              <a:srgbClr val="005F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922643" y="5627115"/>
            <a:ext cx="253237" cy="251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432560"/>
            <a:ext cx="629920" cy="4756785"/>
          </a:xfrm>
          <a:custGeom>
            <a:avLst/>
            <a:gdLst/>
            <a:ahLst/>
            <a:cxnLst/>
            <a:rect l="l" t="t" r="r" b="b"/>
            <a:pathLst>
              <a:path w="629920" h="4756785">
                <a:moveTo>
                  <a:pt x="0" y="4756404"/>
                </a:moveTo>
                <a:lnTo>
                  <a:pt x="629412" y="4756404"/>
                </a:lnTo>
                <a:lnTo>
                  <a:pt x="629412" y="0"/>
                </a:lnTo>
                <a:lnTo>
                  <a:pt x="0" y="0"/>
                </a:lnTo>
                <a:lnTo>
                  <a:pt x="0" y="4756404"/>
                </a:lnTo>
                <a:close/>
              </a:path>
            </a:pathLst>
          </a:custGeom>
          <a:solidFill>
            <a:srgbClr val="A4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r>
              <a:rPr spc="-5" dirty="0"/>
              <a:t>24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663" y="411861"/>
            <a:ext cx="474535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0636D"/>
                </a:solidFill>
              </a:rPr>
              <a:t>Real-world</a:t>
            </a:r>
            <a:r>
              <a:rPr sz="2200" spc="5" dirty="0">
                <a:solidFill>
                  <a:srgbClr val="00636D"/>
                </a:solidFill>
              </a:rPr>
              <a:t> </a:t>
            </a:r>
            <a:r>
              <a:rPr sz="2200" spc="-5" dirty="0">
                <a:solidFill>
                  <a:srgbClr val="00636D"/>
                </a:solidFill>
              </a:rPr>
              <a:t>competitions</a:t>
            </a:r>
            <a:endParaRPr sz="2200"/>
          </a:p>
          <a:p>
            <a:pPr marL="12700">
              <a:lnSpc>
                <a:spcPct val="100000"/>
              </a:lnSpc>
            </a:pPr>
            <a:r>
              <a:rPr sz="2200" spc="-5" dirty="0">
                <a:solidFill>
                  <a:srgbClr val="00636D"/>
                </a:solidFill>
              </a:rPr>
              <a:t>A sample of Siemens</a:t>
            </a:r>
            <a:r>
              <a:rPr sz="2200" spc="15" dirty="0">
                <a:solidFill>
                  <a:srgbClr val="00636D"/>
                </a:solidFill>
              </a:rPr>
              <a:t> </a:t>
            </a:r>
            <a:r>
              <a:rPr sz="2200" spc="-5" dirty="0">
                <a:solidFill>
                  <a:srgbClr val="00636D"/>
                </a:solidFill>
              </a:rPr>
              <a:t>sponsorships</a:t>
            </a:r>
            <a:endParaRPr sz="2200"/>
          </a:p>
        </p:txBody>
      </p:sp>
      <p:sp>
        <p:nvSpPr>
          <p:cNvPr id="3" name="object 3"/>
          <p:cNvSpPr/>
          <p:nvPr/>
        </p:nvSpPr>
        <p:spPr>
          <a:xfrm>
            <a:off x="8115300" y="1443227"/>
            <a:ext cx="3601720" cy="2303145"/>
          </a:xfrm>
          <a:custGeom>
            <a:avLst/>
            <a:gdLst/>
            <a:ahLst/>
            <a:cxnLst/>
            <a:rect l="l" t="t" r="r" b="b"/>
            <a:pathLst>
              <a:path w="3601720" h="2303145">
                <a:moveTo>
                  <a:pt x="0" y="2302764"/>
                </a:moveTo>
                <a:lnTo>
                  <a:pt x="3601211" y="2302764"/>
                </a:lnTo>
                <a:lnTo>
                  <a:pt x="3601211" y="0"/>
                </a:lnTo>
                <a:lnTo>
                  <a:pt x="0" y="0"/>
                </a:lnTo>
                <a:lnTo>
                  <a:pt x="0" y="2302764"/>
                </a:lnTo>
                <a:close/>
              </a:path>
            </a:pathLst>
          </a:custGeom>
          <a:solidFill>
            <a:srgbClr val="A4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115300" y="1568577"/>
            <a:ext cx="360172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5415" marR="23622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5F86"/>
                </a:solidFill>
                <a:latin typeface="Arial"/>
                <a:cs typeface="Arial"/>
              </a:rPr>
              <a:t>FIRST</a:t>
            </a:r>
            <a:r>
              <a:rPr sz="1800" b="1" baseline="25462" dirty="0">
                <a:solidFill>
                  <a:srgbClr val="005F86"/>
                </a:solidFill>
                <a:latin typeface="Arial"/>
                <a:cs typeface="Arial"/>
              </a:rPr>
              <a:t>® </a:t>
            </a:r>
            <a:r>
              <a:rPr sz="1800" b="1" dirty="0">
                <a:solidFill>
                  <a:srgbClr val="005F86"/>
                </a:solidFill>
                <a:latin typeface="Arial"/>
                <a:cs typeface="Arial"/>
              </a:rPr>
              <a:t>Robotics Competition  </a:t>
            </a:r>
            <a:r>
              <a:rPr sz="1700" dirty="0">
                <a:solidFill>
                  <a:srgbClr val="2286AA"/>
                </a:solidFill>
                <a:latin typeface="Arial"/>
                <a:cs typeface="Arial"/>
              </a:rPr>
              <a:t>3850 </a:t>
            </a:r>
            <a:r>
              <a:rPr sz="1700" spc="-5" dirty="0">
                <a:solidFill>
                  <a:srgbClr val="2286AA"/>
                </a:solidFill>
                <a:latin typeface="Arial"/>
                <a:cs typeface="Arial"/>
              </a:rPr>
              <a:t>teams, </a:t>
            </a:r>
            <a:r>
              <a:rPr sz="1700" dirty="0">
                <a:solidFill>
                  <a:srgbClr val="2286AA"/>
                </a:solidFill>
                <a:latin typeface="Arial"/>
                <a:cs typeface="Arial"/>
              </a:rPr>
              <a:t>comprising more  </a:t>
            </a:r>
            <a:r>
              <a:rPr sz="1700" spc="-5" dirty="0">
                <a:solidFill>
                  <a:srgbClr val="2286AA"/>
                </a:solidFill>
                <a:latin typeface="Arial"/>
                <a:cs typeface="Arial"/>
              </a:rPr>
              <a:t>than </a:t>
            </a:r>
            <a:r>
              <a:rPr sz="1700" dirty="0">
                <a:solidFill>
                  <a:srgbClr val="2286AA"/>
                </a:solidFill>
                <a:latin typeface="Arial"/>
                <a:cs typeface="Arial"/>
              </a:rPr>
              <a:t>90K students, aged 14-18,  design and develop robots over a  6 </a:t>
            </a:r>
            <a:r>
              <a:rPr sz="1700" spc="-5" dirty="0">
                <a:solidFill>
                  <a:srgbClr val="2286AA"/>
                </a:solidFill>
                <a:latin typeface="Arial"/>
                <a:cs typeface="Arial"/>
              </a:rPr>
              <a:t>week </a:t>
            </a:r>
            <a:r>
              <a:rPr sz="1700" dirty="0">
                <a:solidFill>
                  <a:srgbClr val="2286AA"/>
                </a:solidFill>
                <a:latin typeface="Arial"/>
                <a:cs typeface="Arial"/>
              </a:rPr>
              <a:t>sprint. They also </a:t>
            </a:r>
            <a:r>
              <a:rPr sz="1700" spc="-5" dirty="0">
                <a:solidFill>
                  <a:srgbClr val="2286AA"/>
                </a:solidFill>
                <a:latin typeface="Arial"/>
                <a:cs typeface="Arial"/>
              </a:rPr>
              <a:t>work </a:t>
            </a:r>
            <a:r>
              <a:rPr sz="1700" dirty="0">
                <a:solidFill>
                  <a:srgbClr val="2286AA"/>
                </a:solidFill>
                <a:latin typeface="Arial"/>
                <a:cs typeface="Arial"/>
              </a:rPr>
              <a:t>on  project management, fundraising  and presentation</a:t>
            </a:r>
            <a:r>
              <a:rPr sz="1700" spc="1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2286AA"/>
                </a:solidFill>
                <a:latin typeface="Arial"/>
                <a:cs typeface="Arial"/>
              </a:rPr>
              <a:t>skills.</a:t>
            </a:r>
            <a:endParaRPr sz="17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115300" y="3892296"/>
            <a:ext cx="3601720" cy="2304415"/>
          </a:xfrm>
          <a:custGeom>
            <a:avLst/>
            <a:gdLst/>
            <a:ahLst/>
            <a:cxnLst/>
            <a:rect l="l" t="t" r="r" b="b"/>
            <a:pathLst>
              <a:path w="3601720" h="2304415">
                <a:moveTo>
                  <a:pt x="0" y="2304288"/>
                </a:moveTo>
                <a:lnTo>
                  <a:pt x="3601211" y="2304288"/>
                </a:lnTo>
                <a:lnTo>
                  <a:pt x="3601211" y="0"/>
                </a:lnTo>
                <a:lnTo>
                  <a:pt x="0" y="0"/>
                </a:lnTo>
                <a:lnTo>
                  <a:pt x="0" y="2304288"/>
                </a:lnTo>
                <a:close/>
              </a:path>
            </a:pathLst>
          </a:custGeom>
          <a:solidFill>
            <a:srgbClr val="41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115300" y="4018229"/>
            <a:ext cx="3601720" cy="1856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5415" marR="52324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005F86"/>
                </a:solidFill>
                <a:latin typeface="Arial"/>
                <a:cs typeface="Arial"/>
              </a:rPr>
              <a:t>ASME </a:t>
            </a:r>
            <a:r>
              <a:rPr sz="1800" b="1" spc="-5" dirty="0">
                <a:solidFill>
                  <a:srgbClr val="005F86"/>
                </a:solidFill>
                <a:latin typeface="Arial"/>
                <a:cs typeface="Arial"/>
              </a:rPr>
              <a:t>E-Fest </a:t>
            </a:r>
            <a:r>
              <a:rPr sz="1800" b="1" spc="-10" dirty="0">
                <a:solidFill>
                  <a:srgbClr val="005F86"/>
                </a:solidFill>
                <a:latin typeface="Arial"/>
                <a:cs typeface="Arial"/>
              </a:rPr>
              <a:t>Events 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Annual event includes</a:t>
            </a:r>
            <a:r>
              <a:rPr sz="17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multiple  competitions: gobal contest 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w/GrabCad;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4 local human 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powered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vehicle, 4 robotics  competitions and 1 Additive  Manufacturing competition.</a:t>
            </a:r>
            <a:endParaRPr sz="17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370832" y="3892296"/>
            <a:ext cx="3601720" cy="2304415"/>
          </a:xfrm>
          <a:custGeom>
            <a:avLst/>
            <a:gdLst/>
            <a:ahLst/>
            <a:cxnLst/>
            <a:rect l="l" t="t" r="r" b="b"/>
            <a:pathLst>
              <a:path w="3601720" h="2304415">
                <a:moveTo>
                  <a:pt x="0" y="2304288"/>
                </a:moveTo>
                <a:lnTo>
                  <a:pt x="3601212" y="2304288"/>
                </a:lnTo>
                <a:lnTo>
                  <a:pt x="3601212" y="0"/>
                </a:lnTo>
                <a:lnTo>
                  <a:pt x="0" y="0"/>
                </a:lnTo>
                <a:lnTo>
                  <a:pt x="0" y="2304288"/>
                </a:lnTo>
                <a:close/>
              </a:path>
            </a:pathLst>
          </a:custGeom>
          <a:solidFill>
            <a:srgbClr val="A4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70832" y="4024325"/>
            <a:ext cx="3601720" cy="1857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7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5F86"/>
                </a:solidFill>
                <a:latin typeface="Arial"/>
                <a:cs typeface="Arial"/>
              </a:rPr>
              <a:t>Greenpower</a:t>
            </a:r>
            <a:endParaRPr sz="1800">
              <a:latin typeface="Arial"/>
              <a:cs typeface="Arial"/>
            </a:endParaRPr>
          </a:p>
          <a:p>
            <a:pPr marL="144780" marR="171450">
              <a:lnSpc>
                <a:spcPct val="100000"/>
              </a:lnSpc>
              <a:spcBef>
                <a:spcPts val="20"/>
              </a:spcBef>
            </a:pPr>
            <a:r>
              <a:rPr sz="1700" dirty="0">
                <a:solidFill>
                  <a:srgbClr val="2286AA"/>
                </a:solidFill>
                <a:latin typeface="Arial"/>
                <a:cs typeface="Arial"/>
              </a:rPr>
              <a:t>Global elementary-university  </a:t>
            </a:r>
            <a:r>
              <a:rPr sz="1700" spc="-5" dirty="0">
                <a:solidFill>
                  <a:srgbClr val="2286AA"/>
                </a:solidFill>
                <a:latin typeface="Arial"/>
                <a:cs typeface="Arial"/>
              </a:rPr>
              <a:t>competition </a:t>
            </a:r>
            <a:r>
              <a:rPr sz="1700" dirty="0">
                <a:solidFill>
                  <a:srgbClr val="2286AA"/>
                </a:solidFill>
                <a:latin typeface="Arial"/>
                <a:cs typeface="Arial"/>
              </a:rPr>
              <a:t>reaching </a:t>
            </a:r>
            <a:r>
              <a:rPr sz="1700" spc="-5" dirty="0">
                <a:solidFill>
                  <a:srgbClr val="2286AA"/>
                </a:solidFill>
                <a:latin typeface="Arial"/>
                <a:cs typeface="Arial"/>
              </a:rPr>
              <a:t>more than  </a:t>
            </a:r>
            <a:r>
              <a:rPr sz="1700" dirty="0">
                <a:solidFill>
                  <a:srgbClr val="2286AA"/>
                </a:solidFill>
                <a:latin typeface="Arial"/>
                <a:cs typeface="Arial"/>
              </a:rPr>
              <a:t>50,000 students </a:t>
            </a:r>
            <a:r>
              <a:rPr sz="1700" spc="-5" dirty="0">
                <a:solidFill>
                  <a:srgbClr val="2286AA"/>
                </a:solidFill>
                <a:latin typeface="Arial"/>
                <a:cs typeface="Arial"/>
              </a:rPr>
              <a:t>who </a:t>
            </a:r>
            <a:r>
              <a:rPr sz="1700" dirty="0">
                <a:solidFill>
                  <a:srgbClr val="2286AA"/>
                </a:solidFill>
                <a:latin typeface="Arial"/>
                <a:cs typeface="Arial"/>
              </a:rPr>
              <a:t>design, build  and race electric cars. </a:t>
            </a:r>
            <a:r>
              <a:rPr sz="1700" spc="-35" dirty="0">
                <a:solidFill>
                  <a:srgbClr val="2286AA"/>
                </a:solidFill>
                <a:latin typeface="Arial"/>
                <a:cs typeface="Arial"/>
              </a:rPr>
              <a:t>Teams </a:t>
            </a:r>
            <a:r>
              <a:rPr sz="1700" dirty="0">
                <a:solidFill>
                  <a:srgbClr val="2286AA"/>
                </a:solidFill>
                <a:latin typeface="Arial"/>
                <a:cs typeface="Arial"/>
              </a:rPr>
              <a:t>also  </a:t>
            </a:r>
            <a:r>
              <a:rPr sz="1700" spc="-5" dirty="0">
                <a:solidFill>
                  <a:srgbClr val="2286AA"/>
                </a:solidFill>
                <a:latin typeface="Arial"/>
                <a:cs typeface="Arial"/>
              </a:rPr>
              <a:t>work </a:t>
            </a:r>
            <a:r>
              <a:rPr sz="1700" dirty="0">
                <a:solidFill>
                  <a:srgbClr val="2286AA"/>
                </a:solidFill>
                <a:latin typeface="Arial"/>
                <a:cs typeface="Arial"/>
              </a:rPr>
              <a:t>on presentation, fundraising,  and teambuilding.</a:t>
            </a:r>
            <a:endParaRPr sz="17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7887" y="1443227"/>
            <a:ext cx="3599815" cy="2303145"/>
          </a:xfrm>
          <a:custGeom>
            <a:avLst/>
            <a:gdLst/>
            <a:ahLst/>
            <a:cxnLst/>
            <a:rect l="l" t="t" r="r" b="b"/>
            <a:pathLst>
              <a:path w="3599815" h="2303145">
                <a:moveTo>
                  <a:pt x="0" y="2302764"/>
                </a:moveTo>
                <a:lnTo>
                  <a:pt x="3599688" y="2302764"/>
                </a:lnTo>
                <a:lnTo>
                  <a:pt x="3599688" y="0"/>
                </a:lnTo>
                <a:lnTo>
                  <a:pt x="0" y="0"/>
                </a:lnTo>
                <a:lnTo>
                  <a:pt x="0" y="2302764"/>
                </a:lnTo>
                <a:close/>
              </a:path>
            </a:pathLst>
          </a:custGeom>
          <a:solidFill>
            <a:srgbClr val="A4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27887" y="1574672"/>
            <a:ext cx="3599815" cy="1856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005F86"/>
                </a:solidFill>
                <a:latin typeface="Arial"/>
                <a:cs typeface="Arial"/>
              </a:rPr>
              <a:t>SAE</a:t>
            </a:r>
            <a:r>
              <a:rPr sz="1800" b="1" spc="-30" dirty="0">
                <a:solidFill>
                  <a:srgbClr val="005F86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5F86"/>
                </a:solidFill>
                <a:latin typeface="Arial"/>
                <a:cs typeface="Arial"/>
              </a:rPr>
              <a:t>Aero</a:t>
            </a:r>
            <a:endParaRPr sz="1800">
              <a:latin typeface="Arial"/>
              <a:cs typeface="Arial"/>
            </a:endParaRPr>
          </a:p>
          <a:p>
            <a:pPr marL="143510">
              <a:lnSpc>
                <a:spcPct val="100000"/>
              </a:lnSpc>
              <a:spcBef>
                <a:spcPts val="15"/>
              </a:spcBef>
            </a:pPr>
            <a:r>
              <a:rPr sz="1700" dirty="0">
                <a:solidFill>
                  <a:srgbClr val="2286AA"/>
                </a:solidFill>
                <a:latin typeface="Arial"/>
                <a:cs typeface="Arial"/>
              </a:rPr>
              <a:t>2 Aerospace competitions in</a:t>
            </a:r>
            <a:r>
              <a:rPr sz="1700" spc="-12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2286AA"/>
                </a:solidFill>
                <a:latin typeface="Arial"/>
                <a:cs typeface="Arial"/>
              </a:rPr>
              <a:t>the</a:t>
            </a:r>
            <a:endParaRPr sz="1700">
              <a:latin typeface="Arial"/>
              <a:cs typeface="Arial"/>
            </a:endParaRPr>
          </a:p>
          <a:p>
            <a:pPr marL="143510" marR="193040">
              <a:lnSpc>
                <a:spcPct val="100000"/>
              </a:lnSpc>
              <a:spcBef>
                <a:spcPts val="5"/>
              </a:spcBef>
            </a:pPr>
            <a:r>
              <a:rPr sz="1700" spc="-5" dirty="0">
                <a:solidFill>
                  <a:srgbClr val="2286AA"/>
                </a:solidFill>
                <a:latin typeface="Arial"/>
                <a:cs typeface="Arial"/>
              </a:rPr>
              <a:t>U.S. </a:t>
            </a:r>
            <a:r>
              <a:rPr sz="1700" dirty="0">
                <a:solidFill>
                  <a:srgbClr val="2286AA"/>
                </a:solidFill>
                <a:latin typeface="Arial"/>
                <a:cs typeface="Arial"/>
              </a:rPr>
              <a:t>~150 </a:t>
            </a:r>
            <a:r>
              <a:rPr sz="1700" spc="-5" dirty="0">
                <a:solidFill>
                  <a:srgbClr val="2286AA"/>
                </a:solidFill>
                <a:latin typeface="Arial"/>
                <a:cs typeface="Arial"/>
              </a:rPr>
              <a:t>teams with </a:t>
            </a:r>
            <a:r>
              <a:rPr sz="1700" dirty="0">
                <a:solidFill>
                  <a:srgbClr val="2286AA"/>
                </a:solidFill>
                <a:latin typeface="Arial"/>
                <a:cs typeface="Arial"/>
              </a:rPr>
              <a:t>~2,000  students. Three classes of</a:t>
            </a:r>
            <a:r>
              <a:rPr sz="1700" spc="-8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2286AA"/>
                </a:solidFill>
                <a:latin typeface="Arial"/>
                <a:cs typeface="Arial"/>
              </a:rPr>
              <a:t>remote  </a:t>
            </a:r>
            <a:r>
              <a:rPr sz="1700" dirty="0">
                <a:solidFill>
                  <a:srgbClr val="2286AA"/>
                </a:solidFill>
                <a:latin typeface="Arial"/>
                <a:cs typeface="Arial"/>
              </a:rPr>
              <a:t>control airplanes compete on  design merits and </a:t>
            </a:r>
            <a:r>
              <a:rPr sz="1700" spc="-5" dirty="0">
                <a:solidFill>
                  <a:srgbClr val="2286AA"/>
                </a:solidFill>
                <a:latin typeface="Arial"/>
                <a:cs typeface="Arial"/>
              </a:rPr>
              <a:t>flight </a:t>
            </a:r>
            <a:r>
              <a:rPr sz="1700" dirty="0">
                <a:solidFill>
                  <a:srgbClr val="2286AA"/>
                </a:solidFill>
                <a:latin typeface="Arial"/>
                <a:cs typeface="Arial"/>
              </a:rPr>
              <a:t>mission  accomplishments.</a:t>
            </a:r>
            <a:endParaRPr sz="17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27887" y="3892296"/>
            <a:ext cx="3599815" cy="2304415"/>
          </a:xfrm>
          <a:custGeom>
            <a:avLst/>
            <a:gdLst/>
            <a:ahLst/>
            <a:cxnLst/>
            <a:rect l="l" t="t" r="r" b="b"/>
            <a:pathLst>
              <a:path w="3599815" h="2304415">
                <a:moveTo>
                  <a:pt x="0" y="2304288"/>
                </a:moveTo>
                <a:lnTo>
                  <a:pt x="3599688" y="2304288"/>
                </a:lnTo>
                <a:lnTo>
                  <a:pt x="3599688" y="0"/>
                </a:lnTo>
                <a:lnTo>
                  <a:pt x="0" y="0"/>
                </a:lnTo>
                <a:lnTo>
                  <a:pt x="0" y="2304288"/>
                </a:lnTo>
                <a:close/>
              </a:path>
            </a:pathLst>
          </a:custGeom>
          <a:solidFill>
            <a:srgbClr val="41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27887" y="4024325"/>
            <a:ext cx="3599815" cy="1857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5F86"/>
                </a:solidFill>
                <a:latin typeface="Arial"/>
                <a:cs typeface="Arial"/>
                <a:hlinkClick r:id="rId2"/>
              </a:rPr>
              <a:t>Formula</a:t>
            </a:r>
            <a:r>
              <a:rPr sz="1800" b="1" spc="-20" dirty="0">
                <a:solidFill>
                  <a:srgbClr val="005F86"/>
                </a:solidFill>
                <a:latin typeface="Arial"/>
                <a:cs typeface="Arial"/>
                <a:hlinkClick r:id="rId2"/>
              </a:rPr>
              <a:t> </a:t>
            </a:r>
            <a:r>
              <a:rPr sz="1800" b="1" dirty="0">
                <a:solidFill>
                  <a:srgbClr val="005F86"/>
                </a:solidFill>
                <a:latin typeface="Arial"/>
                <a:cs typeface="Arial"/>
                <a:hlinkClick r:id="rId2"/>
              </a:rPr>
              <a:t>Student</a:t>
            </a:r>
            <a:endParaRPr sz="1800">
              <a:latin typeface="Arial"/>
              <a:cs typeface="Arial"/>
            </a:endParaRPr>
          </a:p>
          <a:p>
            <a:pPr marL="143510" marR="161925">
              <a:lnSpc>
                <a:spcPct val="100000"/>
              </a:lnSpc>
              <a:spcBef>
                <a:spcPts val="20"/>
              </a:spcBef>
            </a:pPr>
            <a:r>
              <a:rPr sz="170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Global university competition, 550  universities, ~20,000 students 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who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design, build and compete</a:t>
            </a:r>
            <a:r>
              <a:rPr sz="1700" spc="-3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on  design merits and on</a:t>
            </a:r>
            <a:r>
              <a:rPr sz="1700" spc="-2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track.</a:t>
            </a:r>
            <a:endParaRPr sz="1700">
              <a:latin typeface="Arial"/>
              <a:cs typeface="Arial"/>
            </a:endParaRPr>
          </a:p>
          <a:p>
            <a:pPr marL="143510">
              <a:lnSpc>
                <a:spcPct val="100000"/>
              </a:lnSpc>
            </a:pPr>
            <a:r>
              <a:rPr sz="170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Formula race car classes:</a:t>
            </a:r>
            <a:r>
              <a:rPr sz="1700" spc="-5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petrol,</a:t>
            </a:r>
            <a:endParaRPr sz="1700">
              <a:latin typeface="Arial"/>
              <a:cs typeface="Arial"/>
            </a:endParaRPr>
          </a:p>
          <a:p>
            <a:pPr marL="143510">
              <a:lnSpc>
                <a:spcPct val="100000"/>
              </a:lnSpc>
            </a:pPr>
            <a:r>
              <a:rPr sz="170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electric and even</a:t>
            </a:r>
            <a:r>
              <a:rPr sz="1700" spc="-15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autonomous.</a:t>
            </a:r>
            <a:endParaRPr sz="17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370832" y="1443227"/>
            <a:ext cx="3601720" cy="2303145"/>
          </a:xfrm>
          <a:custGeom>
            <a:avLst/>
            <a:gdLst/>
            <a:ahLst/>
            <a:cxnLst/>
            <a:rect l="l" t="t" r="r" b="b"/>
            <a:pathLst>
              <a:path w="3601720" h="2303145">
                <a:moveTo>
                  <a:pt x="0" y="2302764"/>
                </a:moveTo>
                <a:lnTo>
                  <a:pt x="3601212" y="2302764"/>
                </a:lnTo>
                <a:lnTo>
                  <a:pt x="3601212" y="0"/>
                </a:lnTo>
                <a:lnTo>
                  <a:pt x="0" y="0"/>
                </a:lnTo>
                <a:lnTo>
                  <a:pt x="0" y="2302764"/>
                </a:lnTo>
                <a:close/>
              </a:path>
            </a:pathLst>
          </a:custGeom>
          <a:solidFill>
            <a:srgbClr val="41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370832" y="1574672"/>
            <a:ext cx="3601720" cy="1856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78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005F86"/>
                </a:solidFill>
                <a:latin typeface="Arial"/>
                <a:cs typeface="Arial"/>
              </a:rPr>
              <a:t>EcoCAR</a:t>
            </a:r>
            <a:r>
              <a:rPr sz="1800" b="1" spc="50" dirty="0">
                <a:solidFill>
                  <a:srgbClr val="005F8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5F86"/>
                </a:solidFill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 marL="144780" marR="288290">
              <a:lnSpc>
                <a:spcPct val="100000"/>
              </a:lnSpc>
              <a:spcBef>
                <a:spcPts val="15"/>
              </a:spcBef>
            </a:pP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Partnership </a:t>
            </a: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sz="1700" spc="5" dirty="0">
                <a:solidFill>
                  <a:srgbClr val="FFFFFF"/>
                </a:solidFill>
                <a:latin typeface="Arial"/>
                <a:cs typeface="Arial"/>
              </a:rPr>
              <a:t>GM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and U.S.  Dept. </a:t>
            </a:r>
            <a:r>
              <a:rPr sz="1700" spc="-20" dirty="0">
                <a:solidFill>
                  <a:srgbClr val="FFFFFF"/>
                </a:solidFill>
                <a:latin typeface="Arial"/>
                <a:cs typeface="Arial"/>
              </a:rPr>
              <a:t>Energy.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12 universities in 4 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year competition </a:t>
            </a: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re-engineer 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GM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Blazer SUV into a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hybrid-EV  </a:t>
            </a: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connected and autonomous  car</a:t>
            </a:r>
            <a:r>
              <a:rPr sz="17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upgrades.</a:t>
            </a:r>
            <a:endParaRPr sz="17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1279123" y="3313176"/>
            <a:ext cx="285115" cy="283845"/>
          </a:xfrm>
          <a:custGeom>
            <a:avLst/>
            <a:gdLst/>
            <a:ahLst/>
            <a:cxnLst/>
            <a:rect l="l" t="t" r="r" b="b"/>
            <a:pathLst>
              <a:path w="285115" h="283845">
                <a:moveTo>
                  <a:pt x="142494" y="0"/>
                </a:moveTo>
                <a:lnTo>
                  <a:pt x="98286" y="6965"/>
                </a:lnTo>
                <a:lnTo>
                  <a:pt x="59721" y="26384"/>
                </a:lnTo>
                <a:lnTo>
                  <a:pt x="29015" y="56042"/>
                </a:lnTo>
                <a:lnTo>
                  <a:pt x="8381" y="93725"/>
                </a:lnTo>
                <a:lnTo>
                  <a:pt x="8127" y="94234"/>
                </a:lnTo>
                <a:lnTo>
                  <a:pt x="8127" y="94741"/>
                </a:lnTo>
                <a:lnTo>
                  <a:pt x="4554" y="106263"/>
                </a:lnTo>
                <a:lnTo>
                  <a:pt x="2047" y="117760"/>
                </a:lnTo>
                <a:lnTo>
                  <a:pt x="517" y="129591"/>
                </a:lnTo>
                <a:lnTo>
                  <a:pt x="0" y="141732"/>
                </a:lnTo>
                <a:lnTo>
                  <a:pt x="517" y="153872"/>
                </a:lnTo>
                <a:lnTo>
                  <a:pt x="2047" y="165703"/>
                </a:lnTo>
                <a:lnTo>
                  <a:pt x="4554" y="177200"/>
                </a:lnTo>
                <a:lnTo>
                  <a:pt x="8009" y="188340"/>
                </a:lnTo>
                <a:lnTo>
                  <a:pt x="8127" y="189229"/>
                </a:lnTo>
                <a:lnTo>
                  <a:pt x="8381" y="189611"/>
                </a:lnTo>
                <a:lnTo>
                  <a:pt x="29015" y="227314"/>
                </a:lnTo>
                <a:lnTo>
                  <a:pt x="59721" y="257016"/>
                </a:lnTo>
                <a:lnTo>
                  <a:pt x="98286" y="276478"/>
                </a:lnTo>
                <a:lnTo>
                  <a:pt x="142494" y="283463"/>
                </a:lnTo>
                <a:lnTo>
                  <a:pt x="186719" y="276478"/>
                </a:lnTo>
                <a:lnTo>
                  <a:pt x="213162" y="263144"/>
                </a:lnTo>
                <a:lnTo>
                  <a:pt x="142494" y="263144"/>
                </a:lnTo>
                <a:lnTo>
                  <a:pt x="137854" y="261274"/>
                </a:lnTo>
                <a:lnTo>
                  <a:pt x="135664" y="258952"/>
                </a:lnTo>
                <a:lnTo>
                  <a:pt x="110617" y="258952"/>
                </a:lnTo>
                <a:lnTo>
                  <a:pt x="86385" y="249483"/>
                </a:lnTo>
                <a:lnTo>
                  <a:pt x="64976" y="235394"/>
                </a:lnTo>
                <a:lnTo>
                  <a:pt x="47019" y="217304"/>
                </a:lnTo>
                <a:lnTo>
                  <a:pt x="33147" y="195834"/>
                </a:lnTo>
                <a:lnTo>
                  <a:pt x="273209" y="195834"/>
                </a:lnTo>
                <a:lnTo>
                  <a:pt x="276605" y="189611"/>
                </a:lnTo>
                <a:lnTo>
                  <a:pt x="276859" y="189229"/>
                </a:lnTo>
                <a:lnTo>
                  <a:pt x="276986" y="188722"/>
                </a:lnTo>
                <a:lnTo>
                  <a:pt x="280487" y="177200"/>
                </a:lnTo>
                <a:lnTo>
                  <a:pt x="280849" y="175513"/>
                </a:lnTo>
                <a:lnTo>
                  <a:pt x="25273" y="175513"/>
                </a:lnTo>
                <a:lnTo>
                  <a:pt x="23179" y="167324"/>
                </a:lnTo>
                <a:lnTo>
                  <a:pt x="21669" y="158956"/>
                </a:lnTo>
                <a:lnTo>
                  <a:pt x="20754" y="150421"/>
                </a:lnTo>
                <a:lnTo>
                  <a:pt x="20447" y="141732"/>
                </a:lnTo>
                <a:lnTo>
                  <a:pt x="20754" y="133024"/>
                </a:lnTo>
                <a:lnTo>
                  <a:pt x="21669" y="124460"/>
                </a:lnTo>
                <a:lnTo>
                  <a:pt x="23179" y="116085"/>
                </a:lnTo>
                <a:lnTo>
                  <a:pt x="25273" y="107950"/>
                </a:lnTo>
                <a:lnTo>
                  <a:pt x="280849" y="107950"/>
                </a:lnTo>
                <a:lnTo>
                  <a:pt x="280487" y="106263"/>
                </a:lnTo>
                <a:lnTo>
                  <a:pt x="276986" y="94741"/>
                </a:lnTo>
                <a:lnTo>
                  <a:pt x="276859" y="94234"/>
                </a:lnTo>
                <a:lnTo>
                  <a:pt x="276605" y="93725"/>
                </a:lnTo>
                <a:lnTo>
                  <a:pt x="273276" y="87629"/>
                </a:lnTo>
                <a:lnTo>
                  <a:pt x="33147" y="87629"/>
                </a:lnTo>
                <a:lnTo>
                  <a:pt x="47019" y="66141"/>
                </a:lnTo>
                <a:lnTo>
                  <a:pt x="64976" y="48021"/>
                </a:lnTo>
                <a:lnTo>
                  <a:pt x="86385" y="33926"/>
                </a:lnTo>
                <a:lnTo>
                  <a:pt x="110617" y="24511"/>
                </a:lnTo>
                <a:lnTo>
                  <a:pt x="135664" y="24511"/>
                </a:lnTo>
                <a:lnTo>
                  <a:pt x="137854" y="22189"/>
                </a:lnTo>
                <a:lnTo>
                  <a:pt x="142494" y="20320"/>
                </a:lnTo>
                <a:lnTo>
                  <a:pt x="213261" y="20320"/>
                </a:lnTo>
                <a:lnTo>
                  <a:pt x="186719" y="6965"/>
                </a:lnTo>
                <a:lnTo>
                  <a:pt x="142494" y="0"/>
                </a:lnTo>
                <a:close/>
              </a:path>
              <a:path w="285115" h="283845">
                <a:moveTo>
                  <a:pt x="193040" y="195834"/>
                </a:moveTo>
                <a:lnTo>
                  <a:pt x="172466" y="195834"/>
                </a:lnTo>
                <a:lnTo>
                  <a:pt x="170781" y="205446"/>
                </a:lnTo>
                <a:lnTo>
                  <a:pt x="168798" y="214629"/>
                </a:lnTo>
                <a:lnTo>
                  <a:pt x="152574" y="255524"/>
                </a:lnTo>
                <a:lnTo>
                  <a:pt x="142494" y="263144"/>
                </a:lnTo>
                <a:lnTo>
                  <a:pt x="213162" y="263144"/>
                </a:lnTo>
                <a:lnTo>
                  <a:pt x="221473" y="258952"/>
                </a:lnTo>
                <a:lnTo>
                  <a:pt x="174498" y="258952"/>
                </a:lnTo>
                <a:lnTo>
                  <a:pt x="180520" y="245893"/>
                </a:lnTo>
                <a:lnTo>
                  <a:pt x="185626" y="230774"/>
                </a:lnTo>
                <a:lnTo>
                  <a:pt x="189803" y="213965"/>
                </a:lnTo>
                <a:lnTo>
                  <a:pt x="193040" y="195834"/>
                </a:lnTo>
                <a:close/>
              </a:path>
              <a:path w="285115" h="283845">
                <a:moveTo>
                  <a:pt x="112522" y="195834"/>
                </a:moveTo>
                <a:lnTo>
                  <a:pt x="91948" y="195834"/>
                </a:lnTo>
                <a:lnTo>
                  <a:pt x="95186" y="213965"/>
                </a:lnTo>
                <a:lnTo>
                  <a:pt x="99377" y="230774"/>
                </a:lnTo>
                <a:lnTo>
                  <a:pt x="104521" y="245893"/>
                </a:lnTo>
                <a:lnTo>
                  <a:pt x="110617" y="258952"/>
                </a:lnTo>
                <a:lnTo>
                  <a:pt x="135664" y="258952"/>
                </a:lnTo>
                <a:lnTo>
                  <a:pt x="132429" y="255524"/>
                </a:lnTo>
                <a:lnTo>
                  <a:pt x="126670" y="245677"/>
                </a:lnTo>
                <a:lnTo>
                  <a:pt x="121030" y="231521"/>
                </a:lnTo>
                <a:lnTo>
                  <a:pt x="118504" y="223337"/>
                </a:lnTo>
                <a:lnTo>
                  <a:pt x="116252" y="214629"/>
                </a:lnTo>
                <a:lnTo>
                  <a:pt x="114262" y="205446"/>
                </a:lnTo>
                <a:lnTo>
                  <a:pt x="112522" y="195834"/>
                </a:lnTo>
                <a:close/>
              </a:path>
              <a:path w="285115" h="283845">
                <a:moveTo>
                  <a:pt x="273209" y="195834"/>
                </a:moveTo>
                <a:lnTo>
                  <a:pt x="251841" y="195834"/>
                </a:lnTo>
                <a:lnTo>
                  <a:pt x="238041" y="217304"/>
                </a:lnTo>
                <a:lnTo>
                  <a:pt x="220122" y="235394"/>
                </a:lnTo>
                <a:lnTo>
                  <a:pt x="198727" y="249483"/>
                </a:lnTo>
                <a:lnTo>
                  <a:pt x="174498" y="258952"/>
                </a:lnTo>
                <a:lnTo>
                  <a:pt x="221473" y="258952"/>
                </a:lnTo>
                <a:lnTo>
                  <a:pt x="225313" y="257016"/>
                </a:lnTo>
                <a:lnTo>
                  <a:pt x="256026" y="227314"/>
                </a:lnTo>
                <a:lnTo>
                  <a:pt x="273209" y="195834"/>
                </a:lnTo>
                <a:close/>
              </a:path>
              <a:path w="285115" h="283845">
                <a:moveTo>
                  <a:pt x="110108" y="107950"/>
                </a:moveTo>
                <a:lnTo>
                  <a:pt x="89661" y="107950"/>
                </a:lnTo>
                <a:lnTo>
                  <a:pt x="89015" y="116085"/>
                </a:lnTo>
                <a:lnTo>
                  <a:pt x="88518" y="124745"/>
                </a:lnTo>
                <a:lnTo>
                  <a:pt x="88355" y="129591"/>
                </a:lnTo>
                <a:lnTo>
                  <a:pt x="88233" y="150207"/>
                </a:lnTo>
                <a:lnTo>
                  <a:pt x="88535" y="158956"/>
                </a:lnTo>
                <a:lnTo>
                  <a:pt x="89012" y="167324"/>
                </a:lnTo>
                <a:lnTo>
                  <a:pt x="89661" y="175513"/>
                </a:lnTo>
                <a:lnTo>
                  <a:pt x="110108" y="175513"/>
                </a:lnTo>
                <a:lnTo>
                  <a:pt x="109448" y="167324"/>
                </a:lnTo>
                <a:lnTo>
                  <a:pt x="108959" y="158670"/>
                </a:lnTo>
                <a:lnTo>
                  <a:pt x="108678" y="150207"/>
                </a:lnTo>
                <a:lnTo>
                  <a:pt x="108798" y="129591"/>
                </a:lnTo>
                <a:lnTo>
                  <a:pt x="108974" y="124460"/>
                </a:lnTo>
                <a:lnTo>
                  <a:pt x="109452" y="116085"/>
                </a:lnTo>
                <a:lnTo>
                  <a:pt x="110108" y="107950"/>
                </a:lnTo>
                <a:close/>
              </a:path>
              <a:path w="285115" h="283845">
                <a:moveTo>
                  <a:pt x="195452" y="107950"/>
                </a:moveTo>
                <a:lnTo>
                  <a:pt x="174878" y="107950"/>
                </a:lnTo>
                <a:lnTo>
                  <a:pt x="175535" y="116085"/>
                </a:lnTo>
                <a:lnTo>
                  <a:pt x="176026" y="124745"/>
                </a:lnTo>
                <a:lnTo>
                  <a:pt x="176189" y="129591"/>
                </a:lnTo>
                <a:lnTo>
                  <a:pt x="176309" y="150207"/>
                </a:lnTo>
                <a:lnTo>
                  <a:pt x="176016" y="158956"/>
                </a:lnTo>
                <a:lnTo>
                  <a:pt x="175539" y="167324"/>
                </a:lnTo>
                <a:lnTo>
                  <a:pt x="174878" y="175513"/>
                </a:lnTo>
                <a:lnTo>
                  <a:pt x="195452" y="175513"/>
                </a:lnTo>
                <a:lnTo>
                  <a:pt x="196031" y="167324"/>
                </a:lnTo>
                <a:lnTo>
                  <a:pt x="196484" y="158670"/>
                </a:lnTo>
                <a:lnTo>
                  <a:pt x="196756" y="150207"/>
                </a:lnTo>
                <a:lnTo>
                  <a:pt x="196640" y="129591"/>
                </a:lnTo>
                <a:lnTo>
                  <a:pt x="196469" y="124460"/>
                </a:lnTo>
                <a:lnTo>
                  <a:pt x="196028" y="116085"/>
                </a:lnTo>
                <a:lnTo>
                  <a:pt x="195452" y="107950"/>
                </a:lnTo>
                <a:close/>
              </a:path>
              <a:path w="285115" h="283845">
                <a:moveTo>
                  <a:pt x="280849" y="107950"/>
                </a:moveTo>
                <a:lnTo>
                  <a:pt x="259715" y="107950"/>
                </a:lnTo>
                <a:lnTo>
                  <a:pt x="261808" y="116085"/>
                </a:lnTo>
                <a:lnTo>
                  <a:pt x="263318" y="124460"/>
                </a:lnTo>
                <a:lnTo>
                  <a:pt x="264239" y="133203"/>
                </a:lnTo>
                <a:lnTo>
                  <a:pt x="264541" y="141732"/>
                </a:lnTo>
                <a:lnTo>
                  <a:pt x="264233" y="150421"/>
                </a:lnTo>
                <a:lnTo>
                  <a:pt x="263318" y="158956"/>
                </a:lnTo>
                <a:lnTo>
                  <a:pt x="261808" y="167324"/>
                </a:lnTo>
                <a:lnTo>
                  <a:pt x="259715" y="175513"/>
                </a:lnTo>
                <a:lnTo>
                  <a:pt x="280849" y="175513"/>
                </a:lnTo>
                <a:lnTo>
                  <a:pt x="282955" y="165703"/>
                </a:lnTo>
                <a:lnTo>
                  <a:pt x="284472" y="153872"/>
                </a:lnTo>
                <a:lnTo>
                  <a:pt x="284987" y="141732"/>
                </a:lnTo>
                <a:lnTo>
                  <a:pt x="284472" y="129591"/>
                </a:lnTo>
                <a:lnTo>
                  <a:pt x="282955" y="117760"/>
                </a:lnTo>
                <a:lnTo>
                  <a:pt x="280849" y="107950"/>
                </a:lnTo>
                <a:close/>
              </a:path>
              <a:path w="285115" h="283845">
                <a:moveTo>
                  <a:pt x="135664" y="24511"/>
                </a:moveTo>
                <a:lnTo>
                  <a:pt x="110617" y="24511"/>
                </a:lnTo>
                <a:lnTo>
                  <a:pt x="104521" y="37570"/>
                </a:lnTo>
                <a:lnTo>
                  <a:pt x="99377" y="52689"/>
                </a:lnTo>
                <a:lnTo>
                  <a:pt x="95186" y="69498"/>
                </a:lnTo>
                <a:lnTo>
                  <a:pt x="91948" y="87629"/>
                </a:lnTo>
                <a:lnTo>
                  <a:pt x="112522" y="87629"/>
                </a:lnTo>
                <a:lnTo>
                  <a:pt x="114262" y="77946"/>
                </a:lnTo>
                <a:lnTo>
                  <a:pt x="116252" y="68738"/>
                </a:lnTo>
                <a:lnTo>
                  <a:pt x="118504" y="60055"/>
                </a:lnTo>
                <a:lnTo>
                  <a:pt x="121030" y="51943"/>
                </a:lnTo>
                <a:lnTo>
                  <a:pt x="126670" y="37786"/>
                </a:lnTo>
                <a:lnTo>
                  <a:pt x="132429" y="27940"/>
                </a:lnTo>
                <a:lnTo>
                  <a:pt x="135664" y="24511"/>
                </a:lnTo>
                <a:close/>
              </a:path>
              <a:path w="285115" h="283845">
                <a:moveTo>
                  <a:pt x="213261" y="20320"/>
                </a:moveTo>
                <a:lnTo>
                  <a:pt x="142494" y="20320"/>
                </a:lnTo>
                <a:lnTo>
                  <a:pt x="147135" y="22189"/>
                </a:lnTo>
                <a:lnTo>
                  <a:pt x="152574" y="27940"/>
                </a:lnTo>
                <a:lnTo>
                  <a:pt x="168798" y="68738"/>
                </a:lnTo>
                <a:lnTo>
                  <a:pt x="172466" y="87629"/>
                </a:lnTo>
                <a:lnTo>
                  <a:pt x="193040" y="87629"/>
                </a:lnTo>
                <a:lnTo>
                  <a:pt x="189803" y="69498"/>
                </a:lnTo>
                <a:lnTo>
                  <a:pt x="185626" y="52689"/>
                </a:lnTo>
                <a:lnTo>
                  <a:pt x="180520" y="37570"/>
                </a:lnTo>
                <a:lnTo>
                  <a:pt x="174498" y="24511"/>
                </a:lnTo>
                <a:lnTo>
                  <a:pt x="221590" y="24511"/>
                </a:lnTo>
                <a:lnTo>
                  <a:pt x="213261" y="20320"/>
                </a:lnTo>
                <a:close/>
              </a:path>
              <a:path w="285115" h="283845">
                <a:moveTo>
                  <a:pt x="221590" y="24511"/>
                </a:moveTo>
                <a:lnTo>
                  <a:pt x="174498" y="24511"/>
                </a:lnTo>
                <a:lnTo>
                  <a:pt x="198727" y="33926"/>
                </a:lnTo>
                <a:lnTo>
                  <a:pt x="220122" y="48021"/>
                </a:lnTo>
                <a:lnTo>
                  <a:pt x="238041" y="66141"/>
                </a:lnTo>
                <a:lnTo>
                  <a:pt x="251841" y="87629"/>
                </a:lnTo>
                <a:lnTo>
                  <a:pt x="273276" y="87629"/>
                </a:lnTo>
                <a:lnTo>
                  <a:pt x="256026" y="56042"/>
                </a:lnTo>
                <a:lnTo>
                  <a:pt x="225313" y="26384"/>
                </a:lnTo>
                <a:lnTo>
                  <a:pt x="221590" y="24511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279123" y="3313176"/>
            <a:ext cx="285115" cy="283845"/>
          </a:xfrm>
          <a:custGeom>
            <a:avLst/>
            <a:gdLst/>
            <a:ahLst/>
            <a:cxnLst/>
            <a:rect l="l" t="t" r="r" b="b"/>
            <a:pathLst>
              <a:path w="285115" h="283845">
                <a:moveTo>
                  <a:pt x="277114" y="188340"/>
                </a:moveTo>
                <a:lnTo>
                  <a:pt x="280487" y="177200"/>
                </a:lnTo>
                <a:lnTo>
                  <a:pt x="282955" y="165703"/>
                </a:lnTo>
                <a:lnTo>
                  <a:pt x="284472" y="153872"/>
                </a:lnTo>
                <a:lnTo>
                  <a:pt x="284987" y="141732"/>
                </a:lnTo>
                <a:lnTo>
                  <a:pt x="284472" y="129591"/>
                </a:lnTo>
                <a:lnTo>
                  <a:pt x="282955" y="117760"/>
                </a:lnTo>
                <a:lnTo>
                  <a:pt x="280487" y="106263"/>
                </a:lnTo>
                <a:lnTo>
                  <a:pt x="277114" y="95123"/>
                </a:lnTo>
                <a:lnTo>
                  <a:pt x="276986" y="94741"/>
                </a:lnTo>
                <a:lnTo>
                  <a:pt x="276859" y="94234"/>
                </a:lnTo>
                <a:lnTo>
                  <a:pt x="256026" y="56042"/>
                </a:lnTo>
                <a:lnTo>
                  <a:pt x="225313" y="26384"/>
                </a:lnTo>
                <a:lnTo>
                  <a:pt x="186719" y="6965"/>
                </a:lnTo>
                <a:lnTo>
                  <a:pt x="142494" y="0"/>
                </a:lnTo>
                <a:lnTo>
                  <a:pt x="98286" y="6965"/>
                </a:lnTo>
                <a:lnTo>
                  <a:pt x="59721" y="26384"/>
                </a:lnTo>
                <a:lnTo>
                  <a:pt x="29015" y="56042"/>
                </a:lnTo>
                <a:lnTo>
                  <a:pt x="8381" y="93725"/>
                </a:lnTo>
                <a:lnTo>
                  <a:pt x="8127" y="94234"/>
                </a:lnTo>
                <a:lnTo>
                  <a:pt x="8127" y="94741"/>
                </a:lnTo>
                <a:lnTo>
                  <a:pt x="8000" y="95123"/>
                </a:lnTo>
                <a:lnTo>
                  <a:pt x="4554" y="106263"/>
                </a:lnTo>
                <a:lnTo>
                  <a:pt x="2047" y="117760"/>
                </a:lnTo>
                <a:lnTo>
                  <a:pt x="517" y="129591"/>
                </a:lnTo>
                <a:lnTo>
                  <a:pt x="0" y="141732"/>
                </a:lnTo>
                <a:lnTo>
                  <a:pt x="517" y="153872"/>
                </a:lnTo>
                <a:lnTo>
                  <a:pt x="2047" y="165703"/>
                </a:lnTo>
                <a:lnTo>
                  <a:pt x="4554" y="177200"/>
                </a:lnTo>
                <a:lnTo>
                  <a:pt x="8000" y="188340"/>
                </a:lnTo>
                <a:lnTo>
                  <a:pt x="8127" y="188722"/>
                </a:lnTo>
                <a:lnTo>
                  <a:pt x="8127" y="189229"/>
                </a:lnTo>
                <a:lnTo>
                  <a:pt x="8381" y="189611"/>
                </a:lnTo>
                <a:lnTo>
                  <a:pt x="29015" y="227314"/>
                </a:lnTo>
                <a:lnTo>
                  <a:pt x="59721" y="257016"/>
                </a:lnTo>
                <a:lnTo>
                  <a:pt x="98286" y="276478"/>
                </a:lnTo>
                <a:lnTo>
                  <a:pt x="142494" y="283463"/>
                </a:lnTo>
                <a:lnTo>
                  <a:pt x="186719" y="276478"/>
                </a:lnTo>
                <a:lnTo>
                  <a:pt x="225313" y="257016"/>
                </a:lnTo>
                <a:lnTo>
                  <a:pt x="256026" y="227314"/>
                </a:lnTo>
                <a:lnTo>
                  <a:pt x="276605" y="189611"/>
                </a:lnTo>
                <a:lnTo>
                  <a:pt x="276859" y="189229"/>
                </a:lnTo>
                <a:lnTo>
                  <a:pt x="276986" y="188722"/>
                </a:lnTo>
                <a:lnTo>
                  <a:pt x="277114" y="188340"/>
                </a:lnTo>
                <a:close/>
              </a:path>
            </a:pathLst>
          </a:custGeom>
          <a:ln w="9144">
            <a:solidFill>
              <a:srgbClr val="005F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294998" y="3328923"/>
            <a:ext cx="253238" cy="2519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84091" y="5760720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89" h="288289">
                <a:moveTo>
                  <a:pt x="144018" y="0"/>
                </a:moveTo>
                <a:lnTo>
                  <a:pt x="98462" y="7339"/>
                </a:lnTo>
                <a:lnTo>
                  <a:pt x="58923" y="27779"/>
                </a:lnTo>
                <a:lnTo>
                  <a:pt x="27761" y="58951"/>
                </a:lnTo>
                <a:lnTo>
                  <a:pt x="7333" y="98486"/>
                </a:lnTo>
                <a:lnTo>
                  <a:pt x="0" y="144017"/>
                </a:lnTo>
                <a:lnTo>
                  <a:pt x="7333" y="189549"/>
                </a:lnTo>
                <a:lnTo>
                  <a:pt x="27761" y="229084"/>
                </a:lnTo>
                <a:lnTo>
                  <a:pt x="58923" y="260256"/>
                </a:lnTo>
                <a:lnTo>
                  <a:pt x="98462" y="280696"/>
                </a:lnTo>
                <a:lnTo>
                  <a:pt x="144018" y="288035"/>
                </a:lnTo>
                <a:lnTo>
                  <a:pt x="189573" y="280696"/>
                </a:lnTo>
                <a:lnTo>
                  <a:pt x="229112" y="260256"/>
                </a:lnTo>
                <a:lnTo>
                  <a:pt x="260274" y="229084"/>
                </a:lnTo>
                <a:lnTo>
                  <a:pt x="264600" y="220713"/>
                </a:lnTo>
                <a:lnTo>
                  <a:pt x="108712" y="220713"/>
                </a:lnTo>
                <a:lnTo>
                  <a:pt x="108077" y="220344"/>
                </a:lnTo>
                <a:lnTo>
                  <a:pt x="106553" y="219265"/>
                </a:lnTo>
                <a:lnTo>
                  <a:pt x="105537" y="217830"/>
                </a:lnTo>
                <a:lnTo>
                  <a:pt x="105537" y="70205"/>
                </a:lnTo>
                <a:lnTo>
                  <a:pt x="106553" y="68770"/>
                </a:lnTo>
                <a:lnTo>
                  <a:pt x="108077" y="67690"/>
                </a:lnTo>
                <a:lnTo>
                  <a:pt x="109855" y="66967"/>
                </a:lnTo>
                <a:lnTo>
                  <a:pt x="264416" y="66967"/>
                </a:lnTo>
                <a:lnTo>
                  <a:pt x="260274" y="58951"/>
                </a:lnTo>
                <a:lnTo>
                  <a:pt x="229112" y="27779"/>
                </a:lnTo>
                <a:lnTo>
                  <a:pt x="189573" y="7339"/>
                </a:lnTo>
                <a:lnTo>
                  <a:pt x="144018" y="0"/>
                </a:lnTo>
                <a:close/>
              </a:path>
              <a:path w="288289" h="288289">
                <a:moveTo>
                  <a:pt x="264416" y="66967"/>
                </a:moveTo>
                <a:lnTo>
                  <a:pt x="111633" y="66967"/>
                </a:lnTo>
                <a:lnTo>
                  <a:pt x="113030" y="68046"/>
                </a:lnTo>
                <a:lnTo>
                  <a:pt x="218948" y="140055"/>
                </a:lnTo>
                <a:lnTo>
                  <a:pt x="219963" y="140779"/>
                </a:lnTo>
                <a:lnTo>
                  <a:pt x="220725" y="142582"/>
                </a:lnTo>
                <a:lnTo>
                  <a:pt x="220725" y="145453"/>
                </a:lnTo>
                <a:lnTo>
                  <a:pt x="219963" y="147256"/>
                </a:lnTo>
                <a:lnTo>
                  <a:pt x="218567" y="147980"/>
                </a:lnTo>
                <a:lnTo>
                  <a:pt x="113030" y="219989"/>
                </a:lnTo>
                <a:lnTo>
                  <a:pt x="112395" y="220713"/>
                </a:lnTo>
                <a:lnTo>
                  <a:pt x="264600" y="220713"/>
                </a:lnTo>
                <a:lnTo>
                  <a:pt x="280702" y="189549"/>
                </a:lnTo>
                <a:lnTo>
                  <a:pt x="288036" y="144017"/>
                </a:lnTo>
                <a:lnTo>
                  <a:pt x="280702" y="98486"/>
                </a:lnTo>
                <a:lnTo>
                  <a:pt x="264416" y="66967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530083" y="5760720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89">
                <a:moveTo>
                  <a:pt x="144018" y="0"/>
                </a:moveTo>
                <a:lnTo>
                  <a:pt x="98462" y="7339"/>
                </a:lnTo>
                <a:lnTo>
                  <a:pt x="58923" y="27779"/>
                </a:lnTo>
                <a:lnTo>
                  <a:pt x="27761" y="58951"/>
                </a:lnTo>
                <a:lnTo>
                  <a:pt x="7333" y="98486"/>
                </a:lnTo>
                <a:lnTo>
                  <a:pt x="0" y="144017"/>
                </a:lnTo>
                <a:lnTo>
                  <a:pt x="7333" y="189549"/>
                </a:lnTo>
                <a:lnTo>
                  <a:pt x="27761" y="229084"/>
                </a:lnTo>
                <a:lnTo>
                  <a:pt x="58923" y="260256"/>
                </a:lnTo>
                <a:lnTo>
                  <a:pt x="98462" y="280696"/>
                </a:lnTo>
                <a:lnTo>
                  <a:pt x="144018" y="288035"/>
                </a:lnTo>
                <a:lnTo>
                  <a:pt x="189573" y="280696"/>
                </a:lnTo>
                <a:lnTo>
                  <a:pt x="229112" y="260256"/>
                </a:lnTo>
                <a:lnTo>
                  <a:pt x="260274" y="229084"/>
                </a:lnTo>
                <a:lnTo>
                  <a:pt x="264600" y="220713"/>
                </a:lnTo>
                <a:lnTo>
                  <a:pt x="108712" y="220713"/>
                </a:lnTo>
                <a:lnTo>
                  <a:pt x="107950" y="220344"/>
                </a:lnTo>
                <a:lnTo>
                  <a:pt x="106552" y="219265"/>
                </a:lnTo>
                <a:lnTo>
                  <a:pt x="105537" y="217830"/>
                </a:lnTo>
                <a:lnTo>
                  <a:pt x="105537" y="70205"/>
                </a:lnTo>
                <a:lnTo>
                  <a:pt x="106552" y="68770"/>
                </a:lnTo>
                <a:lnTo>
                  <a:pt x="107950" y="67690"/>
                </a:lnTo>
                <a:lnTo>
                  <a:pt x="109855" y="66967"/>
                </a:lnTo>
                <a:lnTo>
                  <a:pt x="264416" y="66967"/>
                </a:lnTo>
                <a:lnTo>
                  <a:pt x="260274" y="58951"/>
                </a:lnTo>
                <a:lnTo>
                  <a:pt x="229112" y="27779"/>
                </a:lnTo>
                <a:lnTo>
                  <a:pt x="189573" y="7339"/>
                </a:lnTo>
                <a:lnTo>
                  <a:pt x="144018" y="0"/>
                </a:lnTo>
                <a:close/>
              </a:path>
              <a:path w="288290" h="288289">
                <a:moveTo>
                  <a:pt x="264416" y="66967"/>
                </a:moveTo>
                <a:lnTo>
                  <a:pt x="111633" y="66967"/>
                </a:lnTo>
                <a:lnTo>
                  <a:pt x="113030" y="68046"/>
                </a:lnTo>
                <a:lnTo>
                  <a:pt x="218948" y="140055"/>
                </a:lnTo>
                <a:lnTo>
                  <a:pt x="219964" y="140779"/>
                </a:lnTo>
                <a:lnTo>
                  <a:pt x="220725" y="142582"/>
                </a:lnTo>
                <a:lnTo>
                  <a:pt x="220725" y="145453"/>
                </a:lnTo>
                <a:lnTo>
                  <a:pt x="219964" y="147256"/>
                </a:lnTo>
                <a:lnTo>
                  <a:pt x="218567" y="147980"/>
                </a:lnTo>
                <a:lnTo>
                  <a:pt x="113030" y="219989"/>
                </a:lnTo>
                <a:lnTo>
                  <a:pt x="112395" y="220713"/>
                </a:lnTo>
                <a:lnTo>
                  <a:pt x="264600" y="220713"/>
                </a:lnTo>
                <a:lnTo>
                  <a:pt x="280702" y="189549"/>
                </a:lnTo>
                <a:lnTo>
                  <a:pt x="288036" y="144017"/>
                </a:lnTo>
                <a:lnTo>
                  <a:pt x="280702" y="98486"/>
                </a:lnTo>
                <a:lnTo>
                  <a:pt x="264416" y="66967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279123" y="5760720"/>
            <a:ext cx="285115" cy="283845"/>
          </a:xfrm>
          <a:custGeom>
            <a:avLst/>
            <a:gdLst/>
            <a:ahLst/>
            <a:cxnLst/>
            <a:rect l="l" t="t" r="r" b="b"/>
            <a:pathLst>
              <a:path w="285115" h="283845">
                <a:moveTo>
                  <a:pt x="142494" y="0"/>
                </a:moveTo>
                <a:lnTo>
                  <a:pt x="98286" y="6965"/>
                </a:lnTo>
                <a:lnTo>
                  <a:pt x="59721" y="26390"/>
                </a:lnTo>
                <a:lnTo>
                  <a:pt x="29015" y="56064"/>
                </a:lnTo>
                <a:lnTo>
                  <a:pt x="8381" y="93776"/>
                </a:lnTo>
                <a:lnTo>
                  <a:pt x="8127" y="94183"/>
                </a:lnTo>
                <a:lnTo>
                  <a:pt x="8127" y="94691"/>
                </a:lnTo>
                <a:lnTo>
                  <a:pt x="4554" y="106256"/>
                </a:lnTo>
                <a:lnTo>
                  <a:pt x="2047" y="117767"/>
                </a:lnTo>
                <a:lnTo>
                  <a:pt x="517" y="129601"/>
                </a:lnTo>
                <a:lnTo>
                  <a:pt x="0" y="141731"/>
                </a:lnTo>
                <a:lnTo>
                  <a:pt x="517" y="153862"/>
                </a:lnTo>
                <a:lnTo>
                  <a:pt x="2047" y="165696"/>
                </a:lnTo>
                <a:lnTo>
                  <a:pt x="4554" y="177207"/>
                </a:lnTo>
                <a:lnTo>
                  <a:pt x="8002" y="188366"/>
                </a:lnTo>
                <a:lnTo>
                  <a:pt x="8127" y="189179"/>
                </a:lnTo>
                <a:lnTo>
                  <a:pt x="8381" y="189585"/>
                </a:lnTo>
                <a:lnTo>
                  <a:pt x="29015" y="227314"/>
                </a:lnTo>
                <a:lnTo>
                  <a:pt x="59721" y="257022"/>
                </a:lnTo>
                <a:lnTo>
                  <a:pt x="98286" y="276482"/>
                </a:lnTo>
                <a:lnTo>
                  <a:pt x="142494" y="283463"/>
                </a:lnTo>
                <a:lnTo>
                  <a:pt x="186719" y="276482"/>
                </a:lnTo>
                <a:lnTo>
                  <a:pt x="213173" y="263143"/>
                </a:lnTo>
                <a:lnTo>
                  <a:pt x="142494" y="263143"/>
                </a:lnTo>
                <a:lnTo>
                  <a:pt x="137854" y="261278"/>
                </a:lnTo>
                <a:lnTo>
                  <a:pt x="135681" y="258978"/>
                </a:lnTo>
                <a:lnTo>
                  <a:pt x="110617" y="258978"/>
                </a:lnTo>
                <a:lnTo>
                  <a:pt x="86385" y="249518"/>
                </a:lnTo>
                <a:lnTo>
                  <a:pt x="64976" y="235419"/>
                </a:lnTo>
                <a:lnTo>
                  <a:pt x="47019" y="217301"/>
                </a:lnTo>
                <a:lnTo>
                  <a:pt x="33147" y="195783"/>
                </a:lnTo>
                <a:lnTo>
                  <a:pt x="273225" y="195783"/>
                </a:lnTo>
                <a:lnTo>
                  <a:pt x="276605" y="189585"/>
                </a:lnTo>
                <a:lnTo>
                  <a:pt x="276859" y="189179"/>
                </a:lnTo>
                <a:lnTo>
                  <a:pt x="280487" y="177207"/>
                </a:lnTo>
                <a:lnTo>
                  <a:pt x="280861" y="175463"/>
                </a:lnTo>
                <a:lnTo>
                  <a:pt x="25273" y="175463"/>
                </a:lnTo>
                <a:lnTo>
                  <a:pt x="23179" y="167292"/>
                </a:lnTo>
                <a:lnTo>
                  <a:pt x="21669" y="158940"/>
                </a:lnTo>
                <a:lnTo>
                  <a:pt x="20754" y="150417"/>
                </a:lnTo>
                <a:lnTo>
                  <a:pt x="20447" y="141731"/>
                </a:lnTo>
                <a:lnTo>
                  <a:pt x="20754" y="133032"/>
                </a:lnTo>
                <a:lnTo>
                  <a:pt x="21669" y="124485"/>
                </a:lnTo>
                <a:lnTo>
                  <a:pt x="23179" y="116128"/>
                </a:lnTo>
                <a:lnTo>
                  <a:pt x="25273" y="108000"/>
                </a:lnTo>
                <a:lnTo>
                  <a:pt x="280861" y="108000"/>
                </a:lnTo>
                <a:lnTo>
                  <a:pt x="280487" y="106256"/>
                </a:lnTo>
                <a:lnTo>
                  <a:pt x="276986" y="94691"/>
                </a:lnTo>
                <a:lnTo>
                  <a:pt x="276859" y="94183"/>
                </a:lnTo>
                <a:lnTo>
                  <a:pt x="276605" y="93776"/>
                </a:lnTo>
                <a:lnTo>
                  <a:pt x="273279" y="87680"/>
                </a:lnTo>
                <a:lnTo>
                  <a:pt x="33147" y="87680"/>
                </a:lnTo>
                <a:lnTo>
                  <a:pt x="47019" y="66147"/>
                </a:lnTo>
                <a:lnTo>
                  <a:pt x="64976" y="48005"/>
                </a:lnTo>
                <a:lnTo>
                  <a:pt x="86385" y="33902"/>
                </a:lnTo>
                <a:lnTo>
                  <a:pt x="110617" y="24485"/>
                </a:lnTo>
                <a:lnTo>
                  <a:pt x="135681" y="24485"/>
                </a:lnTo>
                <a:lnTo>
                  <a:pt x="137854" y="22185"/>
                </a:lnTo>
                <a:lnTo>
                  <a:pt x="142494" y="20319"/>
                </a:lnTo>
                <a:lnTo>
                  <a:pt x="213252" y="20319"/>
                </a:lnTo>
                <a:lnTo>
                  <a:pt x="186719" y="6965"/>
                </a:lnTo>
                <a:lnTo>
                  <a:pt x="142494" y="0"/>
                </a:lnTo>
                <a:close/>
              </a:path>
              <a:path w="285115" h="283845">
                <a:moveTo>
                  <a:pt x="193040" y="195783"/>
                </a:moveTo>
                <a:lnTo>
                  <a:pt x="172466" y="195783"/>
                </a:lnTo>
                <a:lnTo>
                  <a:pt x="170781" y="205414"/>
                </a:lnTo>
                <a:lnTo>
                  <a:pt x="168798" y="214617"/>
                </a:lnTo>
                <a:lnTo>
                  <a:pt x="152574" y="255536"/>
                </a:lnTo>
                <a:lnTo>
                  <a:pt x="142494" y="263143"/>
                </a:lnTo>
                <a:lnTo>
                  <a:pt x="213173" y="263143"/>
                </a:lnTo>
                <a:lnTo>
                  <a:pt x="221434" y="258978"/>
                </a:lnTo>
                <a:lnTo>
                  <a:pt x="174498" y="258978"/>
                </a:lnTo>
                <a:lnTo>
                  <a:pt x="180520" y="245875"/>
                </a:lnTo>
                <a:lnTo>
                  <a:pt x="185626" y="230733"/>
                </a:lnTo>
                <a:lnTo>
                  <a:pt x="189803" y="213915"/>
                </a:lnTo>
                <a:lnTo>
                  <a:pt x="193040" y="195783"/>
                </a:lnTo>
                <a:close/>
              </a:path>
              <a:path w="285115" h="283845">
                <a:moveTo>
                  <a:pt x="112522" y="195783"/>
                </a:moveTo>
                <a:lnTo>
                  <a:pt x="91948" y="195783"/>
                </a:lnTo>
                <a:lnTo>
                  <a:pt x="95186" y="213915"/>
                </a:lnTo>
                <a:lnTo>
                  <a:pt x="99377" y="230733"/>
                </a:lnTo>
                <a:lnTo>
                  <a:pt x="104521" y="245875"/>
                </a:lnTo>
                <a:lnTo>
                  <a:pt x="110617" y="258978"/>
                </a:lnTo>
                <a:lnTo>
                  <a:pt x="135681" y="258978"/>
                </a:lnTo>
                <a:lnTo>
                  <a:pt x="132429" y="255536"/>
                </a:lnTo>
                <a:lnTo>
                  <a:pt x="126670" y="245698"/>
                </a:lnTo>
                <a:lnTo>
                  <a:pt x="121030" y="231546"/>
                </a:lnTo>
                <a:lnTo>
                  <a:pt x="118504" y="223343"/>
                </a:lnTo>
                <a:lnTo>
                  <a:pt x="116252" y="214617"/>
                </a:lnTo>
                <a:lnTo>
                  <a:pt x="114262" y="205414"/>
                </a:lnTo>
                <a:lnTo>
                  <a:pt x="112522" y="195783"/>
                </a:lnTo>
                <a:close/>
              </a:path>
              <a:path w="285115" h="283845">
                <a:moveTo>
                  <a:pt x="273225" y="195783"/>
                </a:moveTo>
                <a:lnTo>
                  <a:pt x="251841" y="195783"/>
                </a:lnTo>
                <a:lnTo>
                  <a:pt x="238041" y="217301"/>
                </a:lnTo>
                <a:lnTo>
                  <a:pt x="220122" y="235419"/>
                </a:lnTo>
                <a:lnTo>
                  <a:pt x="198727" y="249518"/>
                </a:lnTo>
                <a:lnTo>
                  <a:pt x="174498" y="258978"/>
                </a:lnTo>
                <a:lnTo>
                  <a:pt x="221434" y="258978"/>
                </a:lnTo>
                <a:lnTo>
                  <a:pt x="225313" y="257022"/>
                </a:lnTo>
                <a:lnTo>
                  <a:pt x="256026" y="227314"/>
                </a:lnTo>
                <a:lnTo>
                  <a:pt x="273225" y="195783"/>
                </a:lnTo>
                <a:close/>
              </a:path>
              <a:path w="285115" h="283845">
                <a:moveTo>
                  <a:pt x="110108" y="108000"/>
                </a:moveTo>
                <a:lnTo>
                  <a:pt x="89661" y="108000"/>
                </a:lnTo>
                <a:lnTo>
                  <a:pt x="89012" y="116128"/>
                </a:lnTo>
                <a:lnTo>
                  <a:pt x="88518" y="124752"/>
                </a:lnTo>
                <a:lnTo>
                  <a:pt x="88355" y="129601"/>
                </a:lnTo>
                <a:lnTo>
                  <a:pt x="88233" y="150202"/>
                </a:lnTo>
                <a:lnTo>
                  <a:pt x="88534" y="158940"/>
                </a:lnTo>
                <a:lnTo>
                  <a:pt x="89010" y="167292"/>
                </a:lnTo>
                <a:lnTo>
                  <a:pt x="89661" y="175463"/>
                </a:lnTo>
                <a:lnTo>
                  <a:pt x="110108" y="175463"/>
                </a:lnTo>
                <a:lnTo>
                  <a:pt x="109446" y="167292"/>
                </a:lnTo>
                <a:lnTo>
                  <a:pt x="108959" y="158673"/>
                </a:lnTo>
                <a:lnTo>
                  <a:pt x="108678" y="150202"/>
                </a:lnTo>
                <a:lnTo>
                  <a:pt x="108797" y="129601"/>
                </a:lnTo>
                <a:lnTo>
                  <a:pt x="108972" y="124485"/>
                </a:lnTo>
                <a:lnTo>
                  <a:pt x="109450" y="116128"/>
                </a:lnTo>
                <a:lnTo>
                  <a:pt x="110108" y="108000"/>
                </a:lnTo>
                <a:close/>
              </a:path>
              <a:path w="285115" h="283845">
                <a:moveTo>
                  <a:pt x="195452" y="108000"/>
                </a:moveTo>
                <a:lnTo>
                  <a:pt x="174878" y="108000"/>
                </a:lnTo>
                <a:lnTo>
                  <a:pt x="175537" y="116128"/>
                </a:lnTo>
                <a:lnTo>
                  <a:pt x="176027" y="124752"/>
                </a:lnTo>
                <a:lnTo>
                  <a:pt x="176190" y="129601"/>
                </a:lnTo>
                <a:lnTo>
                  <a:pt x="176309" y="150202"/>
                </a:lnTo>
                <a:lnTo>
                  <a:pt x="176017" y="158940"/>
                </a:lnTo>
                <a:lnTo>
                  <a:pt x="175541" y="167292"/>
                </a:lnTo>
                <a:lnTo>
                  <a:pt x="174878" y="175463"/>
                </a:lnTo>
                <a:lnTo>
                  <a:pt x="195452" y="175463"/>
                </a:lnTo>
                <a:lnTo>
                  <a:pt x="196033" y="167292"/>
                </a:lnTo>
                <a:lnTo>
                  <a:pt x="196484" y="158673"/>
                </a:lnTo>
                <a:lnTo>
                  <a:pt x="196756" y="150202"/>
                </a:lnTo>
                <a:lnTo>
                  <a:pt x="196640" y="129601"/>
                </a:lnTo>
                <a:lnTo>
                  <a:pt x="196470" y="124485"/>
                </a:lnTo>
                <a:lnTo>
                  <a:pt x="196031" y="116128"/>
                </a:lnTo>
                <a:lnTo>
                  <a:pt x="195452" y="108000"/>
                </a:lnTo>
                <a:close/>
              </a:path>
              <a:path w="285115" h="283845">
                <a:moveTo>
                  <a:pt x="280861" y="108000"/>
                </a:moveTo>
                <a:lnTo>
                  <a:pt x="259715" y="108000"/>
                </a:lnTo>
                <a:lnTo>
                  <a:pt x="261808" y="116128"/>
                </a:lnTo>
                <a:lnTo>
                  <a:pt x="263318" y="124485"/>
                </a:lnTo>
                <a:lnTo>
                  <a:pt x="264233" y="133032"/>
                </a:lnTo>
                <a:lnTo>
                  <a:pt x="264541" y="141731"/>
                </a:lnTo>
                <a:lnTo>
                  <a:pt x="264233" y="150417"/>
                </a:lnTo>
                <a:lnTo>
                  <a:pt x="263318" y="158940"/>
                </a:lnTo>
                <a:lnTo>
                  <a:pt x="261808" y="167292"/>
                </a:lnTo>
                <a:lnTo>
                  <a:pt x="259715" y="175463"/>
                </a:lnTo>
                <a:lnTo>
                  <a:pt x="280861" y="175463"/>
                </a:lnTo>
                <a:lnTo>
                  <a:pt x="282955" y="165696"/>
                </a:lnTo>
                <a:lnTo>
                  <a:pt x="284472" y="153862"/>
                </a:lnTo>
                <a:lnTo>
                  <a:pt x="284987" y="141731"/>
                </a:lnTo>
                <a:lnTo>
                  <a:pt x="284472" y="129601"/>
                </a:lnTo>
                <a:lnTo>
                  <a:pt x="282955" y="117767"/>
                </a:lnTo>
                <a:lnTo>
                  <a:pt x="280861" y="108000"/>
                </a:lnTo>
                <a:close/>
              </a:path>
              <a:path w="285115" h="283845">
                <a:moveTo>
                  <a:pt x="135681" y="24485"/>
                </a:moveTo>
                <a:lnTo>
                  <a:pt x="110617" y="24485"/>
                </a:lnTo>
                <a:lnTo>
                  <a:pt x="104521" y="37588"/>
                </a:lnTo>
                <a:lnTo>
                  <a:pt x="99377" y="52730"/>
                </a:lnTo>
                <a:lnTo>
                  <a:pt x="95186" y="69548"/>
                </a:lnTo>
                <a:lnTo>
                  <a:pt x="91948" y="87680"/>
                </a:lnTo>
                <a:lnTo>
                  <a:pt x="112522" y="87680"/>
                </a:lnTo>
                <a:lnTo>
                  <a:pt x="114262" y="77992"/>
                </a:lnTo>
                <a:lnTo>
                  <a:pt x="116252" y="68770"/>
                </a:lnTo>
                <a:lnTo>
                  <a:pt x="118504" y="60063"/>
                </a:lnTo>
                <a:lnTo>
                  <a:pt x="121030" y="51917"/>
                </a:lnTo>
                <a:lnTo>
                  <a:pt x="126670" y="37765"/>
                </a:lnTo>
                <a:lnTo>
                  <a:pt x="132429" y="27927"/>
                </a:lnTo>
                <a:lnTo>
                  <a:pt x="135681" y="24485"/>
                </a:lnTo>
                <a:close/>
              </a:path>
              <a:path w="285115" h="283845">
                <a:moveTo>
                  <a:pt x="213252" y="20319"/>
                </a:moveTo>
                <a:lnTo>
                  <a:pt x="142494" y="20319"/>
                </a:lnTo>
                <a:lnTo>
                  <a:pt x="147135" y="22185"/>
                </a:lnTo>
                <a:lnTo>
                  <a:pt x="152574" y="27927"/>
                </a:lnTo>
                <a:lnTo>
                  <a:pt x="168798" y="68770"/>
                </a:lnTo>
                <a:lnTo>
                  <a:pt x="172466" y="87680"/>
                </a:lnTo>
                <a:lnTo>
                  <a:pt x="193040" y="87680"/>
                </a:lnTo>
                <a:lnTo>
                  <a:pt x="189803" y="69548"/>
                </a:lnTo>
                <a:lnTo>
                  <a:pt x="185626" y="52730"/>
                </a:lnTo>
                <a:lnTo>
                  <a:pt x="180520" y="37588"/>
                </a:lnTo>
                <a:lnTo>
                  <a:pt x="174498" y="24485"/>
                </a:lnTo>
                <a:lnTo>
                  <a:pt x="221528" y="24485"/>
                </a:lnTo>
                <a:lnTo>
                  <a:pt x="213252" y="20319"/>
                </a:lnTo>
                <a:close/>
              </a:path>
              <a:path w="285115" h="283845">
                <a:moveTo>
                  <a:pt x="221528" y="24485"/>
                </a:moveTo>
                <a:lnTo>
                  <a:pt x="174498" y="24485"/>
                </a:lnTo>
                <a:lnTo>
                  <a:pt x="198727" y="33902"/>
                </a:lnTo>
                <a:lnTo>
                  <a:pt x="220122" y="48005"/>
                </a:lnTo>
                <a:lnTo>
                  <a:pt x="238041" y="66147"/>
                </a:lnTo>
                <a:lnTo>
                  <a:pt x="251841" y="87680"/>
                </a:lnTo>
                <a:lnTo>
                  <a:pt x="273279" y="87680"/>
                </a:lnTo>
                <a:lnTo>
                  <a:pt x="256026" y="56064"/>
                </a:lnTo>
                <a:lnTo>
                  <a:pt x="225313" y="26390"/>
                </a:lnTo>
                <a:lnTo>
                  <a:pt x="221528" y="24485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279123" y="5760720"/>
            <a:ext cx="285115" cy="283845"/>
          </a:xfrm>
          <a:custGeom>
            <a:avLst/>
            <a:gdLst/>
            <a:ahLst/>
            <a:cxnLst/>
            <a:rect l="l" t="t" r="r" b="b"/>
            <a:pathLst>
              <a:path w="285115" h="283845">
                <a:moveTo>
                  <a:pt x="277114" y="188366"/>
                </a:moveTo>
                <a:lnTo>
                  <a:pt x="280487" y="177207"/>
                </a:lnTo>
                <a:lnTo>
                  <a:pt x="282955" y="165696"/>
                </a:lnTo>
                <a:lnTo>
                  <a:pt x="284472" y="153862"/>
                </a:lnTo>
                <a:lnTo>
                  <a:pt x="284987" y="141731"/>
                </a:lnTo>
                <a:lnTo>
                  <a:pt x="284472" y="129601"/>
                </a:lnTo>
                <a:lnTo>
                  <a:pt x="282955" y="117767"/>
                </a:lnTo>
                <a:lnTo>
                  <a:pt x="280487" y="106256"/>
                </a:lnTo>
                <a:lnTo>
                  <a:pt x="277114" y="95097"/>
                </a:lnTo>
                <a:lnTo>
                  <a:pt x="276986" y="94691"/>
                </a:lnTo>
                <a:lnTo>
                  <a:pt x="276859" y="94183"/>
                </a:lnTo>
                <a:lnTo>
                  <a:pt x="276605" y="93776"/>
                </a:lnTo>
                <a:lnTo>
                  <a:pt x="256026" y="56064"/>
                </a:lnTo>
                <a:lnTo>
                  <a:pt x="225313" y="26390"/>
                </a:lnTo>
                <a:lnTo>
                  <a:pt x="186719" y="6965"/>
                </a:lnTo>
                <a:lnTo>
                  <a:pt x="142494" y="0"/>
                </a:lnTo>
                <a:lnTo>
                  <a:pt x="98286" y="6965"/>
                </a:lnTo>
                <a:lnTo>
                  <a:pt x="59721" y="26390"/>
                </a:lnTo>
                <a:lnTo>
                  <a:pt x="29015" y="56064"/>
                </a:lnTo>
                <a:lnTo>
                  <a:pt x="8381" y="93776"/>
                </a:lnTo>
                <a:lnTo>
                  <a:pt x="8127" y="94183"/>
                </a:lnTo>
                <a:lnTo>
                  <a:pt x="8127" y="94691"/>
                </a:lnTo>
                <a:lnTo>
                  <a:pt x="8000" y="95097"/>
                </a:lnTo>
                <a:lnTo>
                  <a:pt x="4554" y="106256"/>
                </a:lnTo>
                <a:lnTo>
                  <a:pt x="2047" y="117767"/>
                </a:lnTo>
                <a:lnTo>
                  <a:pt x="517" y="129601"/>
                </a:lnTo>
                <a:lnTo>
                  <a:pt x="0" y="141731"/>
                </a:lnTo>
                <a:lnTo>
                  <a:pt x="517" y="153862"/>
                </a:lnTo>
                <a:lnTo>
                  <a:pt x="2047" y="165696"/>
                </a:lnTo>
                <a:lnTo>
                  <a:pt x="4554" y="177207"/>
                </a:lnTo>
                <a:lnTo>
                  <a:pt x="8000" y="188366"/>
                </a:lnTo>
                <a:lnTo>
                  <a:pt x="8127" y="188772"/>
                </a:lnTo>
                <a:lnTo>
                  <a:pt x="8127" y="189179"/>
                </a:lnTo>
                <a:lnTo>
                  <a:pt x="8381" y="189585"/>
                </a:lnTo>
                <a:lnTo>
                  <a:pt x="29015" y="227314"/>
                </a:lnTo>
                <a:lnTo>
                  <a:pt x="59721" y="257022"/>
                </a:lnTo>
                <a:lnTo>
                  <a:pt x="98286" y="276482"/>
                </a:lnTo>
                <a:lnTo>
                  <a:pt x="142494" y="283463"/>
                </a:lnTo>
                <a:lnTo>
                  <a:pt x="186719" y="276482"/>
                </a:lnTo>
                <a:lnTo>
                  <a:pt x="225313" y="257022"/>
                </a:lnTo>
                <a:lnTo>
                  <a:pt x="256026" y="227314"/>
                </a:lnTo>
                <a:lnTo>
                  <a:pt x="276605" y="189585"/>
                </a:lnTo>
                <a:lnTo>
                  <a:pt x="276859" y="189179"/>
                </a:lnTo>
                <a:lnTo>
                  <a:pt x="276986" y="188772"/>
                </a:lnTo>
                <a:lnTo>
                  <a:pt x="277114" y="188366"/>
                </a:lnTo>
                <a:close/>
              </a:path>
            </a:pathLst>
          </a:custGeom>
          <a:ln w="9144">
            <a:solidFill>
              <a:srgbClr val="005F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294998" y="5776467"/>
            <a:ext cx="253238" cy="2519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784091" y="3313176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5" h="283845">
                <a:moveTo>
                  <a:pt x="141732" y="0"/>
                </a:moveTo>
                <a:lnTo>
                  <a:pt x="97786" y="6965"/>
                </a:lnTo>
                <a:lnTo>
                  <a:pt x="59436" y="26384"/>
                </a:lnTo>
                <a:lnTo>
                  <a:pt x="28896" y="56042"/>
                </a:lnTo>
                <a:lnTo>
                  <a:pt x="8382" y="93725"/>
                </a:lnTo>
                <a:lnTo>
                  <a:pt x="7885" y="95123"/>
                </a:lnTo>
                <a:lnTo>
                  <a:pt x="4500" y="106263"/>
                </a:lnTo>
                <a:lnTo>
                  <a:pt x="2032" y="117760"/>
                </a:lnTo>
                <a:lnTo>
                  <a:pt x="515" y="129591"/>
                </a:lnTo>
                <a:lnTo>
                  <a:pt x="0" y="141732"/>
                </a:lnTo>
                <a:lnTo>
                  <a:pt x="515" y="153872"/>
                </a:lnTo>
                <a:lnTo>
                  <a:pt x="2031" y="165703"/>
                </a:lnTo>
                <a:lnTo>
                  <a:pt x="4500" y="177200"/>
                </a:lnTo>
                <a:lnTo>
                  <a:pt x="8000" y="188722"/>
                </a:lnTo>
                <a:lnTo>
                  <a:pt x="8128" y="189229"/>
                </a:lnTo>
                <a:lnTo>
                  <a:pt x="8382" y="189611"/>
                </a:lnTo>
                <a:lnTo>
                  <a:pt x="28896" y="227314"/>
                </a:lnTo>
                <a:lnTo>
                  <a:pt x="59436" y="257016"/>
                </a:lnTo>
                <a:lnTo>
                  <a:pt x="97786" y="276478"/>
                </a:lnTo>
                <a:lnTo>
                  <a:pt x="141732" y="283463"/>
                </a:lnTo>
                <a:lnTo>
                  <a:pt x="185695" y="276478"/>
                </a:lnTo>
                <a:lnTo>
                  <a:pt x="211991" y="263144"/>
                </a:lnTo>
                <a:lnTo>
                  <a:pt x="141732" y="263144"/>
                </a:lnTo>
                <a:lnTo>
                  <a:pt x="137165" y="261274"/>
                </a:lnTo>
                <a:lnTo>
                  <a:pt x="134990" y="258952"/>
                </a:lnTo>
                <a:lnTo>
                  <a:pt x="109982" y="258952"/>
                </a:lnTo>
                <a:lnTo>
                  <a:pt x="85919" y="249483"/>
                </a:lnTo>
                <a:lnTo>
                  <a:pt x="64643" y="235394"/>
                </a:lnTo>
                <a:lnTo>
                  <a:pt x="46795" y="217304"/>
                </a:lnTo>
                <a:lnTo>
                  <a:pt x="33020" y="195834"/>
                </a:lnTo>
                <a:lnTo>
                  <a:pt x="271704" y="195834"/>
                </a:lnTo>
                <a:lnTo>
                  <a:pt x="275082" y="189611"/>
                </a:lnTo>
                <a:lnTo>
                  <a:pt x="275336" y="189229"/>
                </a:lnTo>
                <a:lnTo>
                  <a:pt x="275590" y="188722"/>
                </a:lnTo>
                <a:lnTo>
                  <a:pt x="275590" y="188340"/>
                </a:lnTo>
                <a:lnTo>
                  <a:pt x="278963" y="177200"/>
                </a:lnTo>
                <a:lnTo>
                  <a:pt x="279325" y="175513"/>
                </a:lnTo>
                <a:lnTo>
                  <a:pt x="25146" y="175513"/>
                </a:lnTo>
                <a:lnTo>
                  <a:pt x="23052" y="167324"/>
                </a:lnTo>
                <a:lnTo>
                  <a:pt x="21542" y="158956"/>
                </a:lnTo>
                <a:lnTo>
                  <a:pt x="20627" y="150421"/>
                </a:lnTo>
                <a:lnTo>
                  <a:pt x="20320" y="141732"/>
                </a:lnTo>
                <a:lnTo>
                  <a:pt x="20627" y="133024"/>
                </a:lnTo>
                <a:lnTo>
                  <a:pt x="21542" y="124460"/>
                </a:lnTo>
                <a:lnTo>
                  <a:pt x="23052" y="116085"/>
                </a:lnTo>
                <a:lnTo>
                  <a:pt x="25146" y="107950"/>
                </a:lnTo>
                <a:lnTo>
                  <a:pt x="279325" y="107950"/>
                </a:lnTo>
                <a:lnTo>
                  <a:pt x="278963" y="106263"/>
                </a:lnTo>
                <a:lnTo>
                  <a:pt x="275590" y="95123"/>
                </a:lnTo>
                <a:lnTo>
                  <a:pt x="275590" y="94741"/>
                </a:lnTo>
                <a:lnTo>
                  <a:pt x="275082" y="93725"/>
                </a:lnTo>
                <a:lnTo>
                  <a:pt x="271772" y="87629"/>
                </a:lnTo>
                <a:lnTo>
                  <a:pt x="33020" y="87629"/>
                </a:lnTo>
                <a:lnTo>
                  <a:pt x="46795" y="66141"/>
                </a:lnTo>
                <a:lnTo>
                  <a:pt x="64642" y="48021"/>
                </a:lnTo>
                <a:lnTo>
                  <a:pt x="85919" y="33926"/>
                </a:lnTo>
                <a:lnTo>
                  <a:pt x="109982" y="24511"/>
                </a:lnTo>
                <a:lnTo>
                  <a:pt x="134990" y="24511"/>
                </a:lnTo>
                <a:lnTo>
                  <a:pt x="137165" y="22189"/>
                </a:lnTo>
                <a:lnTo>
                  <a:pt x="141732" y="20320"/>
                </a:lnTo>
                <a:lnTo>
                  <a:pt x="212090" y="20320"/>
                </a:lnTo>
                <a:lnTo>
                  <a:pt x="185695" y="6965"/>
                </a:lnTo>
                <a:lnTo>
                  <a:pt x="141732" y="0"/>
                </a:lnTo>
                <a:close/>
              </a:path>
              <a:path w="283845" h="283845">
                <a:moveTo>
                  <a:pt x="192024" y="195834"/>
                </a:moveTo>
                <a:lnTo>
                  <a:pt x="171450" y="195834"/>
                </a:lnTo>
                <a:lnTo>
                  <a:pt x="169785" y="205446"/>
                </a:lnTo>
                <a:lnTo>
                  <a:pt x="167846" y="214629"/>
                </a:lnTo>
                <a:lnTo>
                  <a:pt x="151701" y="255524"/>
                </a:lnTo>
                <a:lnTo>
                  <a:pt x="141732" y="263144"/>
                </a:lnTo>
                <a:lnTo>
                  <a:pt x="211991" y="263144"/>
                </a:lnTo>
                <a:lnTo>
                  <a:pt x="220256" y="258952"/>
                </a:lnTo>
                <a:lnTo>
                  <a:pt x="173482" y="258952"/>
                </a:lnTo>
                <a:lnTo>
                  <a:pt x="179504" y="245893"/>
                </a:lnTo>
                <a:lnTo>
                  <a:pt x="184610" y="230774"/>
                </a:lnTo>
                <a:lnTo>
                  <a:pt x="188787" y="213965"/>
                </a:lnTo>
                <a:lnTo>
                  <a:pt x="192024" y="195834"/>
                </a:lnTo>
                <a:close/>
              </a:path>
              <a:path w="283845" h="283845">
                <a:moveTo>
                  <a:pt x="112013" y="195834"/>
                </a:moveTo>
                <a:lnTo>
                  <a:pt x="91440" y="195834"/>
                </a:lnTo>
                <a:lnTo>
                  <a:pt x="94676" y="213965"/>
                </a:lnTo>
                <a:lnTo>
                  <a:pt x="98853" y="230774"/>
                </a:lnTo>
                <a:lnTo>
                  <a:pt x="103959" y="245893"/>
                </a:lnTo>
                <a:lnTo>
                  <a:pt x="109982" y="258952"/>
                </a:lnTo>
                <a:lnTo>
                  <a:pt x="134990" y="258952"/>
                </a:lnTo>
                <a:lnTo>
                  <a:pt x="131778" y="255524"/>
                </a:lnTo>
                <a:lnTo>
                  <a:pt x="126033" y="245677"/>
                </a:lnTo>
                <a:lnTo>
                  <a:pt x="120396" y="231521"/>
                </a:lnTo>
                <a:lnTo>
                  <a:pt x="117871" y="223337"/>
                </a:lnTo>
                <a:lnTo>
                  <a:pt x="115633" y="214629"/>
                </a:lnTo>
                <a:lnTo>
                  <a:pt x="113680" y="205446"/>
                </a:lnTo>
                <a:lnTo>
                  <a:pt x="112013" y="195834"/>
                </a:lnTo>
                <a:close/>
              </a:path>
              <a:path w="283845" h="283845">
                <a:moveTo>
                  <a:pt x="271704" y="195834"/>
                </a:moveTo>
                <a:lnTo>
                  <a:pt x="250444" y="195834"/>
                </a:lnTo>
                <a:lnTo>
                  <a:pt x="236739" y="217304"/>
                </a:lnTo>
                <a:lnTo>
                  <a:pt x="218916" y="235394"/>
                </a:lnTo>
                <a:lnTo>
                  <a:pt x="197615" y="249483"/>
                </a:lnTo>
                <a:lnTo>
                  <a:pt x="173482" y="258952"/>
                </a:lnTo>
                <a:lnTo>
                  <a:pt x="220256" y="258952"/>
                </a:lnTo>
                <a:lnTo>
                  <a:pt x="224075" y="257016"/>
                </a:lnTo>
                <a:lnTo>
                  <a:pt x="254621" y="227314"/>
                </a:lnTo>
                <a:lnTo>
                  <a:pt x="271704" y="195834"/>
                </a:lnTo>
                <a:close/>
              </a:path>
              <a:path w="283845" h="283845">
                <a:moveTo>
                  <a:pt x="109474" y="107950"/>
                </a:moveTo>
                <a:lnTo>
                  <a:pt x="89154" y="107950"/>
                </a:lnTo>
                <a:lnTo>
                  <a:pt x="88507" y="116085"/>
                </a:lnTo>
                <a:lnTo>
                  <a:pt x="88011" y="124745"/>
                </a:lnTo>
                <a:lnTo>
                  <a:pt x="87847" y="129591"/>
                </a:lnTo>
                <a:lnTo>
                  <a:pt x="87725" y="150207"/>
                </a:lnTo>
                <a:lnTo>
                  <a:pt x="88027" y="158956"/>
                </a:lnTo>
                <a:lnTo>
                  <a:pt x="88504" y="167324"/>
                </a:lnTo>
                <a:lnTo>
                  <a:pt x="89154" y="175513"/>
                </a:lnTo>
                <a:lnTo>
                  <a:pt x="109474" y="175513"/>
                </a:lnTo>
                <a:lnTo>
                  <a:pt x="108813" y="167324"/>
                </a:lnTo>
                <a:lnTo>
                  <a:pt x="108324" y="158670"/>
                </a:lnTo>
                <a:lnTo>
                  <a:pt x="108043" y="150207"/>
                </a:lnTo>
                <a:lnTo>
                  <a:pt x="108163" y="129591"/>
                </a:lnTo>
                <a:lnTo>
                  <a:pt x="108339" y="124460"/>
                </a:lnTo>
                <a:lnTo>
                  <a:pt x="108817" y="116085"/>
                </a:lnTo>
                <a:lnTo>
                  <a:pt x="109474" y="107950"/>
                </a:lnTo>
                <a:close/>
              </a:path>
              <a:path w="283845" h="283845">
                <a:moveTo>
                  <a:pt x="194310" y="107950"/>
                </a:moveTo>
                <a:lnTo>
                  <a:pt x="173990" y="107950"/>
                </a:lnTo>
                <a:lnTo>
                  <a:pt x="174646" y="116085"/>
                </a:lnTo>
                <a:lnTo>
                  <a:pt x="175137" y="124745"/>
                </a:lnTo>
                <a:lnTo>
                  <a:pt x="175300" y="129591"/>
                </a:lnTo>
                <a:lnTo>
                  <a:pt x="175420" y="150207"/>
                </a:lnTo>
                <a:lnTo>
                  <a:pt x="175127" y="158956"/>
                </a:lnTo>
                <a:lnTo>
                  <a:pt x="174650" y="167324"/>
                </a:lnTo>
                <a:lnTo>
                  <a:pt x="173990" y="175513"/>
                </a:lnTo>
                <a:lnTo>
                  <a:pt x="194310" y="175513"/>
                </a:lnTo>
                <a:lnTo>
                  <a:pt x="194959" y="167324"/>
                </a:lnTo>
                <a:lnTo>
                  <a:pt x="195453" y="158670"/>
                </a:lnTo>
                <a:lnTo>
                  <a:pt x="195738" y="150207"/>
                </a:lnTo>
                <a:lnTo>
                  <a:pt x="195616" y="129591"/>
                </a:lnTo>
                <a:lnTo>
                  <a:pt x="195436" y="124460"/>
                </a:lnTo>
                <a:lnTo>
                  <a:pt x="194956" y="116085"/>
                </a:lnTo>
                <a:lnTo>
                  <a:pt x="194310" y="107950"/>
                </a:lnTo>
                <a:close/>
              </a:path>
              <a:path w="283845" h="283845">
                <a:moveTo>
                  <a:pt x="279325" y="107950"/>
                </a:moveTo>
                <a:lnTo>
                  <a:pt x="258318" y="107950"/>
                </a:lnTo>
                <a:lnTo>
                  <a:pt x="260411" y="116085"/>
                </a:lnTo>
                <a:lnTo>
                  <a:pt x="261921" y="124460"/>
                </a:lnTo>
                <a:lnTo>
                  <a:pt x="262842" y="133203"/>
                </a:lnTo>
                <a:lnTo>
                  <a:pt x="263144" y="141732"/>
                </a:lnTo>
                <a:lnTo>
                  <a:pt x="262836" y="150421"/>
                </a:lnTo>
                <a:lnTo>
                  <a:pt x="261921" y="158956"/>
                </a:lnTo>
                <a:lnTo>
                  <a:pt x="260411" y="167324"/>
                </a:lnTo>
                <a:lnTo>
                  <a:pt x="258318" y="175513"/>
                </a:lnTo>
                <a:lnTo>
                  <a:pt x="279325" y="175513"/>
                </a:lnTo>
                <a:lnTo>
                  <a:pt x="281432" y="165703"/>
                </a:lnTo>
                <a:lnTo>
                  <a:pt x="282948" y="153872"/>
                </a:lnTo>
                <a:lnTo>
                  <a:pt x="283463" y="141732"/>
                </a:lnTo>
                <a:lnTo>
                  <a:pt x="282948" y="129591"/>
                </a:lnTo>
                <a:lnTo>
                  <a:pt x="281432" y="117760"/>
                </a:lnTo>
                <a:lnTo>
                  <a:pt x="279325" y="107950"/>
                </a:lnTo>
                <a:close/>
              </a:path>
              <a:path w="283845" h="283845">
                <a:moveTo>
                  <a:pt x="134990" y="24511"/>
                </a:moveTo>
                <a:lnTo>
                  <a:pt x="109982" y="24511"/>
                </a:lnTo>
                <a:lnTo>
                  <a:pt x="103959" y="37570"/>
                </a:lnTo>
                <a:lnTo>
                  <a:pt x="98853" y="52689"/>
                </a:lnTo>
                <a:lnTo>
                  <a:pt x="94676" y="69498"/>
                </a:lnTo>
                <a:lnTo>
                  <a:pt x="91440" y="87629"/>
                </a:lnTo>
                <a:lnTo>
                  <a:pt x="112013" y="87629"/>
                </a:lnTo>
                <a:lnTo>
                  <a:pt x="113680" y="77946"/>
                </a:lnTo>
                <a:lnTo>
                  <a:pt x="115633" y="68738"/>
                </a:lnTo>
                <a:lnTo>
                  <a:pt x="117871" y="60055"/>
                </a:lnTo>
                <a:lnTo>
                  <a:pt x="120396" y="51943"/>
                </a:lnTo>
                <a:lnTo>
                  <a:pt x="126033" y="37786"/>
                </a:lnTo>
                <a:lnTo>
                  <a:pt x="131778" y="27940"/>
                </a:lnTo>
                <a:lnTo>
                  <a:pt x="134990" y="24511"/>
                </a:lnTo>
                <a:close/>
              </a:path>
              <a:path w="283845" h="283845">
                <a:moveTo>
                  <a:pt x="212090" y="20320"/>
                </a:moveTo>
                <a:lnTo>
                  <a:pt x="141732" y="20320"/>
                </a:lnTo>
                <a:lnTo>
                  <a:pt x="146300" y="22189"/>
                </a:lnTo>
                <a:lnTo>
                  <a:pt x="151701" y="27940"/>
                </a:lnTo>
                <a:lnTo>
                  <a:pt x="167846" y="68738"/>
                </a:lnTo>
                <a:lnTo>
                  <a:pt x="171450" y="87629"/>
                </a:lnTo>
                <a:lnTo>
                  <a:pt x="192024" y="87629"/>
                </a:lnTo>
                <a:lnTo>
                  <a:pt x="188787" y="69498"/>
                </a:lnTo>
                <a:lnTo>
                  <a:pt x="184610" y="52689"/>
                </a:lnTo>
                <a:lnTo>
                  <a:pt x="179504" y="37570"/>
                </a:lnTo>
                <a:lnTo>
                  <a:pt x="173482" y="24511"/>
                </a:lnTo>
                <a:lnTo>
                  <a:pt x="220373" y="24511"/>
                </a:lnTo>
                <a:lnTo>
                  <a:pt x="212090" y="20320"/>
                </a:lnTo>
                <a:close/>
              </a:path>
              <a:path w="283845" h="283845">
                <a:moveTo>
                  <a:pt x="220373" y="24511"/>
                </a:moveTo>
                <a:lnTo>
                  <a:pt x="173482" y="24511"/>
                </a:lnTo>
                <a:lnTo>
                  <a:pt x="197615" y="33926"/>
                </a:lnTo>
                <a:lnTo>
                  <a:pt x="218916" y="48021"/>
                </a:lnTo>
                <a:lnTo>
                  <a:pt x="236739" y="66141"/>
                </a:lnTo>
                <a:lnTo>
                  <a:pt x="250444" y="87629"/>
                </a:lnTo>
                <a:lnTo>
                  <a:pt x="271772" y="87629"/>
                </a:lnTo>
                <a:lnTo>
                  <a:pt x="254621" y="56042"/>
                </a:lnTo>
                <a:lnTo>
                  <a:pt x="224075" y="26384"/>
                </a:lnTo>
                <a:lnTo>
                  <a:pt x="220373" y="24511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84091" y="3313176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5" h="283845">
                <a:moveTo>
                  <a:pt x="275590" y="188340"/>
                </a:moveTo>
                <a:lnTo>
                  <a:pt x="278963" y="177200"/>
                </a:lnTo>
                <a:lnTo>
                  <a:pt x="281432" y="165703"/>
                </a:lnTo>
                <a:lnTo>
                  <a:pt x="282948" y="153872"/>
                </a:lnTo>
                <a:lnTo>
                  <a:pt x="283463" y="141732"/>
                </a:lnTo>
                <a:lnTo>
                  <a:pt x="282948" y="129591"/>
                </a:lnTo>
                <a:lnTo>
                  <a:pt x="281432" y="117760"/>
                </a:lnTo>
                <a:lnTo>
                  <a:pt x="278963" y="106263"/>
                </a:lnTo>
                <a:lnTo>
                  <a:pt x="275590" y="95123"/>
                </a:lnTo>
                <a:lnTo>
                  <a:pt x="275590" y="94741"/>
                </a:lnTo>
                <a:lnTo>
                  <a:pt x="275336" y="94234"/>
                </a:lnTo>
                <a:lnTo>
                  <a:pt x="275082" y="93725"/>
                </a:lnTo>
                <a:lnTo>
                  <a:pt x="254621" y="56042"/>
                </a:lnTo>
                <a:lnTo>
                  <a:pt x="224075" y="26384"/>
                </a:lnTo>
                <a:lnTo>
                  <a:pt x="185695" y="6965"/>
                </a:lnTo>
                <a:lnTo>
                  <a:pt x="141732" y="0"/>
                </a:lnTo>
                <a:lnTo>
                  <a:pt x="97786" y="6965"/>
                </a:lnTo>
                <a:lnTo>
                  <a:pt x="59436" y="26384"/>
                </a:lnTo>
                <a:lnTo>
                  <a:pt x="28896" y="56042"/>
                </a:lnTo>
                <a:lnTo>
                  <a:pt x="8382" y="93725"/>
                </a:lnTo>
                <a:lnTo>
                  <a:pt x="8000" y="94741"/>
                </a:lnTo>
                <a:lnTo>
                  <a:pt x="7874" y="95123"/>
                </a:lnTo>
                <a:lnTo>
                  <a:pt x="4500" y="106263"/>
                </a:lnTo>
                <a:lnTo>
                  <a:pt x="2032" y="117760"/>
                </a:lnTo>
                <a:lnTo>
                  <a:pt x="515" y="129591"/>
                </a:lnTo>
                <a:lnTo>
                  <a:pt x="0" y="141732"/>
                </a:lnTo>
                <a:lnTo>
                  <a:pt x="515" y="153872"/>
                </a:lnTo>
                <a:lnTo>
                  <a:pt x="2031" y="165703"/>
                </a:lnTo>
                <a:lnTo>
                  <a:pt x="4500" y="177200"/>
                </a:lnTo>
                <a:lnTo>
                  <a:pt x="7874" y="188340"/>
                </a:lnTo>
                <a:lnTo>
                  <a:pt x="8000" y="188722"/>
                </a:lnTo>
                <a:lnTo>
                  <a:pt x="8128" y="189229"/>
                </a:lnTo>
                <a:lnTo>
                  <a:pt x="8382" y="189611"/>
                </a:lnTo>
                <a:lnTo>
                  <a:pt x="28896" y="227314"/>
                </a:lnTo>
                <a:lnTo>
                  <a:pt x="59436" y="257016"/>
                </a:lnTo>
                <a:lnTo>
                  <a:pt x="97786" y="276478"/>
                </a:lnTo>
                <a:lnTo>
                  <a:pt x="141732" y="283463"/>
                </a:lnTo>
                <a:lnTo>
                  <a:pt x="185695" y="276478"/>
                </a:lnTo>
                <a:lnTo>
                  <a:pt x="224075" y="257016"/>
                </a:lnTo>
                <a:lnTo>
                  <a:pt x="254621" y="227314"/>
                </a:lnTo>
                <a:lnTo>
                  <a:pt x="275082" y="189611"/>
                </a:lnTo>
                <a:lnTo>
                  <a:pt x="275336" y="189229"/>
                </a:lnTo>
                <a:lnTo>
                  <a:pt x="275590" y="188722"/>
                </a:lnTo>
                <a:lnTo>
                  <a:pt x="275590" y="188340"/>
                </a:lnTo>
                <a:close/>
              </a:path>
            </a:pathLst>
          </a:custGeom>
          <a:ln w="9144">
            <a:solidFill>
              <a:srgbClr val="005F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799840" y="3328923"/>
            <a:ext cx="251968" cy="2519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531607" y="3313176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5" h="283845">
                <a:moveTo>
                  <a:pt x="141732" y="0"/>
                </a:moveTo>
                <a:lnTo>
                  <a:pt x="97786" y="6965"/>
                </a:lnTo>
                <a:lnTo>
                  <a:pt x="59436" y="26384"/>
                </a:lnTo>
                <a:lnTo>
                  <a:pt x="28896" y="56042"/>
                </a:lnTo>
                <a:lnTo>
                  <a:pt x="8382" y="93725"/>
                </a:lnTo>
                <a:lnTo>
                  <a:pt x="7885" y="95123"/>
                </a:lnTo>
                <a:lnTo>
                  <a:pt x="4500" y="106263"/>
                </a:lnTo>
                <a:lnTo>
                  <a:pt x="2031" y="117760"/>
                </a:lnTo>
                <a:lnTo>
                  <a:pt x="515" y="129591"/>
                </a:lnTo>
                <a:lnTo>
                  <a:pt x="0" y="141732"/>
                </a:lnTo>
                <a:lnTo>
                  <a:pt x="515" y="153872"/>
                </a:lnTo>
                <a:lnTo>
                  <a:pt x="2031" y="165703"/>
                </a:lnTo>
                <a:lnTo>
                  <a:pt x="4500" y="177200"/>
                </a:lnTo>
                <a:lnTo>
                  <a:pt x="8000" y="188722"/>
                </a:lnTo>
                <a:lnTo>
                  <a:pt x="8127" y="189229"/>
                </a:lnTo>
                <a:lnTo>
                  <a:pt x="8382" y="189611"/>
                </a:lnTo>
                <a:lnTo>
                  <a:pt x="28896" y="227314"/>
                </a:lnTo>
                <a:lnTo>
                  <a:pt x="59436" y="257016"/>
                </a:lnTo>
                <a:lnTo>
                  <a:pt x="97786" y="276478"/>
                </a:lnTo>
                <a:lnTo>
                  <a:pt x="141732" y="283463"/>
                </a:lnTo>
                <a:lnTo>
                  <a:pt x="185695" y="276478"/>
                </a:lnTo>
                <a:lnTo>
                  <a:pt x="211991" y="263144"/>
                </a:lnTo>
                <a:lnTo>
                  <a:pt x="141732" y="263144"/>
                </a:lnTo>
                <a:lnTo>
                  <a:pt x="137165" y="261274"/>
                </a:lnTo>
                <a:lnTo>
                  <a:pt x="134990" y="258952"/>
                </a:lnTo>
                <a:lnTo>
                  <a:pt x="109982" y="258952"/>
                </a:lnTo>
                <a:lnTo>
                  <a:pt x="85919" y="249483"/>
                </a:lnTo>
                <a:lnTo>
                  <a:pt x="64643" y="235394"/>
                </a:lnTo>
                <a:lnTo>
                  <a:pt x="46795" y="217304"/>
                </a:lnTo>
                <a:lnTo>
                  <a:pt x="33020" y="195834"/>
                </a:lnTo>
                <a:lnTo>
                  <a:pt x="271704" y="195834"/>
                </a:lnTo>
                <a:lnTo>
                  <a:pt x="275082" y="189611"/>
                </a:lnTo>
                <a:lnTo>
                  <a:pt x="275336" y="189229"/>
                </a:lnTo>
                <a:lnTo>
                  <a:pt x="275590" y="188722"/>
                </a:lnTo>
                <a:lnTo>
                  <a:pt x="275590" y="188340"/>
                </a:lnTo>
                <a:lnTo>
                  <a:pt x="278963" y="177200"/>
                </a:lnTo>
                <a:lnTo>
                  <a:pt x="279325" y="175513"/>
                </a:lnTo>
                <a:lnTo>
                  <a:pt x="25146" y="175513"/>
                </a:lnTo>
                <a:lnTo>
                  <a:pt x="23052" y="167324"/>
                </a:lnTo>
                <a:lnTo>
                  <a:pt x="21542" y="158956"/>
                </a:lnTo>
                <a:lnTo>
                  <a:pt x="20627" y="150421"/>
                </a:lnTo>
                <a:lnTo>
                  <a:pt x="20320" y="141732"/>
                </a:lnTo>
                <a:lnTo>
                  <a:pt x="20627" y="133024"/>
                </a:lnTo>
                <a:lnTo>
                  <a:pt x="21542" y="124460"/>
                </a:lnTo>
                <a:lnTo>
                  <a:pt x="23052" y="116085"/>
                </a:lnTo>
                <a:lnTo>
                  <a:pt x="25146" y="107950"/>
                </a:lnTo>
                <a:lnTo>
                  <a:pt x="279325" y="107950"/>
                </a:lnTo>
                <a:lnTo>
                  <a:pt x="278963" y="106263"/>
                </a:lnTo>
                <a:lnTo>
                  <a:pt x="275590" y="95123"/>
                </a:lnTo>
                <a:lnTo>
                  <a:pt x="275590" y="94741"/>
                </a:lnTo>
                <a:lnTo>
                  <a:pt x="275082" y="93725"/>
                </a:lnTo>
                <a:lnTo>
                  <a:pt x="271772" y="87629"/>
                </a:lnTo>
                <a:lnTo>
                  <a:pt x="33020" y="87629"/>
                </a:lnTo>
                <a:lnTo>
                  <a:pt x="46795" y="66141"/>
                </a:lnTo>
                <a:lnTo>
                  <a:pt x="64643" y="48021"/>
                </a:lnTo>
                <a:lnTo>
                  <a:pt x="85919" y="33926"/>
                </a:lnTo>
                <a:lnTo>
                  <a:pt x="109982" y="24511"/>
                </a:lnTo>
                <a:lnTo>
                  <a:pt x="134990" y="24511"/>
                </a:lnTo>
                <a:lnTo>
                  <a:pt x="137165" y="22189"/>
                </a:lnTo>
                <a:lnTo>
                  <a:pt x="141732" y="20320"/>
                </a:lnTo>
                <a:lnTo>
                  <a:pt x="212090" y="20320"/>
                </a:lnTo>
                <a:lnTo>
                  <a:pt x="185695" y="6965"/>
                </a:lnTo>
                <a:lnTo>
                  <a:pt x="141732" y="0"/>
                </a:lnTo>
                <a:close/>
              </a:path>
              <a:path w="283845" h="283845">
                <a:moveTo>
                  <a:pt x="192024" y="195834"/>
                </a:moveTo>
                <a:lnTo>
                  <a:pt x="171450" y="195834"/>
                </a:lnTo>
                <a:lnTo>
                  <a:pt x="169785" y="205446"/>
                </a:lnTo>
                <a:lnTo>
                  <a:pt x="167846" y="214629"/>
                </a:lnTo>
                <a:lnTo>
                  <a:pt x="151701" y="255524"/>
                </a:lnTo>
                <a:lnTo>
                  <a:pt x="141732" y="263144"/>
                </a:lnTo>
                <a:lnTo>
                  <a:pt x="211991" y="263144"/>
                </a:lnTo>
                <a:lnTo>
                  <a:pt x="220256" y="258952"/>
                </a:lnTo>
                <a:lnTo>
                  <a:pt x="173482" y="258952"/>
                </a:lnTo>
                <a:lnTo>
                  <a:pt x="179504" y="245893"/>
                </a:lnTo>
                <a:lnTo>
                  <a:pt x="184610" y="230774"/>
                </a:lnTo>
                <a:lnTo>
                  <a:pt x="188787" y="213965"/>
                </a:lnTo>
                <a:lnTo>
                  <a:pt x="192024" y="195834"/>
                </a:lnTo>
                <a:close/>
              </a:path>
              <a:path w="283845" h="283845">
                <a:moveTo>
                  <a:pt x="112014" y="195834"/>
                </a:moveTo>
                <a:lnTo>
                  <a:pt x="91440" y="195834"/>
                </a:lnTo>
                <a:lnTo>
                  <a:pt x="94676" y="213965"/>
                </a:lnTo>
                <a:lnTo>
                  <a:pt x="98853" y="230774"/>
                </a:lnTo>
                <a:lnTo>
                  <a:pt x="103959" y="245893"/>
                </a:lnTo>
                <a:lnTo>
                  <a:pt x="109982" y="258952"/>
                </a:lnTo>
                <a:lnTo>
                  <a:pt x="134990" y="258952"/>
                </a:lnTo>
                <a:lnTo>
                  <a:pt x="131778" y="255524"/>
                </a:lnTo>
                <a:lnTo>
                  <a:pt x="126033" y="245677"/>
                </a:lnTo>
                <a:lnTo>
                  <a:pt x="120396" y="231521"/>
                </a:lnTo>
                <a:lnTo>
                  <a:pt x="117871" y="223337"/>
                </a:lnTo>
                <a:lnTo>
                  <a:pt x="115633" y="214629"/>
                </a:lnTo>
                <a:lnTo>
                  <a:pt x="113680" y="205446"/>
                </a:lnTo>
                <a:lnTo>
                  <a:pt x="112014" y="195834"/>
                </a:lnTo>
                <a:close/>
              </a:path>
              <a:path w="283845" h="283845">
                <a:moveTo>
                  <a:pt x="271704" y="195834"/>
                </a:moveTo>
                <a:lnTo>
                  <a:pt x="250444" y="195834"/>
                </a:lnTo>
                <a:lnTo>
                  <a:pt x="236739" y="217304"/>
                </a:lnTo>
                <a:lnTo>
                  <a:pt x="218916" y="235394"/>
                </a:lnTo>
                <a:lnTo>
                  <a:pt x="197615" y="249483"/>
                </a:lnTo>
                <a:lnTo>
                  <a:pt x="173482" y="258952"/>
                </a:lnTo>
                <a:lnTo>
                  <a:pt x="220256" y="258952"/>
                </a:lnTo>
                <a:lnTo>
                  <a:pt x="224075" y="257016"/>
                </a:lnTo>
                <a:lnTo>
                  <a:pt x="254621" y="227314"/>
                </a:lnTo>
                <a:lnTo>
                  <a:pt x="271704" y="195834"/>
                </a:lnTo>
                <a:close/>
              </a:path>
              <a:path w="283845" h="283845">
                <a:moveTo>
                  <a:pt x="109474" y="107950"/>
                </a:moveTo>
                <a:lnTo>
                  <a:pt x="89153" y="107950"/>
                </a:lnTo>
                <a:lnTo>
                  <a:pt x="88507" y="116085"/>
                </a:lnTo>
                <a:lnTo>
                  <a:pt x="88011" y="124745"/>
                </a:lnTo>
                <a:lnTo>
                  <a:pt x="87847" y="129591"/>
                </a:lnTo>
                <a:lnTo>
                  <a:pt x="87725" y="150207"/>
                </a:lnTo>
                <a:lnTo>
                  <a:pt x="88027" y="158956"/>
                </a:lnTo>
                <a:lnTo>
                  <a:pt x="88504" y="167324"/>
                </a:lnTo>
                <a:lnTo>
                  <a:pt x="89153" y="175513"/>
                </a:lnTo>
                <a:lnTo>
                  <a:pt x="109474" y="175513"/>
                </a:lnTo>
                <a:lnTo>
                  <a:pt x="108813" y="167324"/>
                </a:lnTo>
                <a:lnTo>
                  <a:pt x="108324" y="158670"/>
                </a:lnTo>
                <a:lnTo>
                  <a:pt x="108043" y="150207"/>
                </a:lnTo>
                <a:lnTo>
                  <a:pt x="108163" y="129591"/>
                </a:lnTo>
                <a:lnTo>
                  <a:pt x="108339" y="124460"/>
                </a:lnTo>
                <a:lnTo>
                  <a:pt x="108817" y="116085"/>
                </a:lnTo>
                <a:lnTo>
                  <a:pt x="109474" y="107950"/>
                </a:lnTo>
                <a:close/>
              </a:path>
              <a:path w="283845" h="283845">
                <a:moveTo>
                  <a:pt x="194310" y="107950"/>
                </a:moveTo>
                <a:lnTo>
                  <a:pt x="173990" y="107950"/>
                </a:lnTo>
                <a:lnTo>
                  <a:pt x="174646" y="116085"/>
                </a:lnTo>
                <a:lnTo>
                  <a:pt x="175137" y="124745"/>
                </a:lnTo>
                <a:lnTo>
                  <a:pt x="175300" y="129591"/>
                </a:lnTo>
                <a:lnTo>
                  <a:pt x="175420" y="150207"/>
                </a:lnTo>
                <a:lnTo>
                  <a:pt x="175127" y="158956"/>
                </a:lnTo>
                <a:lnTo>
                  <a:pt x="174650" y="167324"/>
                </a:lnTo>
                <a:lnTo>
                  <a:pt x="173990" y="175513"/>
                </a:lnTo>
                <a:lnTo>
                  <a:pt x="194310" y="175513"/>
                </a:lnTo>
                <a:lnTo>
                  <a:pt x="194959" y="167324"/>
                </a:lnTo>
                <a:lnTo>
                  <a:pt x="195453" y="158670"/>
                </a:lnTo>
                <a:lnTo>
                  <a:pt x="195738" y="150207"/>
                </a:lnTo>
                <a:lnTo>
                  <a:pt x="195616" y="129591"/>
                </a:lnTo>
                <a:lnTo>
                  <a:pt x="195436" y="124460"/>
                </a:lnTo>
                <a:lnTo>
                  <a:pt x="194956" y="116085"/>
                </a:lnTo>
                <a:lnTo>
                  <a:pt x="194310" y="107950"/>
                </a:lnTo>
                <a:close/>
              </a:path>
              <a:path w="283845" h="283845">
                <a:moveTo>
                  <a:pt x="279325" y="107950"/>
                </a:moveTo>
                <a:lnTo>
                  <a:pt x="258318" y="107950"/>
                </a:lnTo>
                <a:lnTo>
                  <a:pt x="260411" y="116085"/>
                </a:lnTo>
                <a:lnTo>
                  <a:pt x="261921" y="124460"/>
                </a:lnTo>
                <a:lnTo>
                  <a:pt x="262842" y="133203"/>
                </a:lnTo>
                <a:lnTo>
                  <a:pt x="263144" y="141732"/>
                </a:lnTo>
                <a:lnTo>
                  <a:pt x="262836" y="150421"/>
                </a:lnTo>
                <a:lnTo>
                  <a:pt x="261921" y="158956"/>
                </a:lnTo>
                <a:lnTo>
                  <a:pt x="260411" y="167324"/>
                </a:lnTo>
                <a:lnTo>
                  <a:pt x="258318" y="175513"/>
                </a:lnTo>
                <a:lnTo>
                  <a:pt x="279325" y="175513"/>
                </a:lnTo>
                <a:lnTo>
                  <a:pt x="281432" y="165703"/>
                </a:lnTo>
                <a:lnTo>
                  <a:pt x="282948" y="153872"/>
                </a:lnTo>
                <a:lnTo>
                  <a:pt x="283464" y="141732"/>
                </a:lnTo>
                <a:lnTo>
                  <a:pt x="282948" y="129591"/>
                </a:lnTo>
                <a:lnTo>
                  <a:pt x="281432" y="117760"/>
                </a:lnTo>
                <a:lnTo>
                  <a:pt x="279325" y="107950"/>
                </a:lnTo>
                <a:close/>
              </a:path>
              <a:path w="283845" h="283845">
                <a:moveTo>
                  <a:pt x="134990" y="24511"/>
                </a:moveTo>
                <a:lnTo>
                  <a:pt x="109982" y="24511"/>
                </a:lnTo>
                <a:lnTo>
                  <a:pt x="103959" y="37570"/>
                </a:lnTo>
                <a:lnTo>
                  <a:pt x="98853" y="52689"/>
                </a:lnTo>
                <a:lnTo>
                  <a:pt x="94676" y="69498"/>
                </a:lnTo>
                <a:lnTo>
                  <a:pt x="91440" y="87629"/>
                </a:lnTo>
                <a:lnTo>
                  <a:pt x="112014" y="87629"/>
                </a:lnTo>
                <a:lnTo>
                  <a:pt x="113680" y="77946"/>
                </a:lnTo>
                <a:lnTo>
                  <a:pt x="115633" y="68738"/>
                </a:lnTo>
                <a:lnTo>
                  <a:pt x="117871" y="60055"/>
                </a:lnTo>
                <a:lnTo>
                  <a:pt x="120396" y="51943"/>
                </a:lnTo>
                <a:lnTo>
                  <a:pt x="126033" y="37786"/>
                </a:lnTo>
                <a:lnTo>
                  <a:pt x="131778" y="27940"/>
                </a:lnTo>
                <a:lnTo>
                  <a:pt x="134990" y="24511"/>
                </a:lnTo>
                <a:close/>
              </a:path>
              <a:path w="283845" h="283845">
                <a:moveTo>
                  <a:pt x="212090" y="20320"/>
                </a:moveTo>
                <a:lnTo>
                  <a:pt x="141732" y="20320"/>
                </a:lnTo>
                <a:lnTo>
                  <a:pt x="146300" y="22189"/>
                </a:lnTo>
                <a:lnTo>
                  <a:pt x="151701" y="27940"/>
                </a:lnTo>
                <a:lnTo>
                  <a:pt x="167846" y="68738"/>
                </a:lnTo>
                <a:lnTo>
                  <a:pt x="171450" y="87629"/>
                </a:lnTo>
                <a:lnTo>
                  <a:pt x="192024" y="87629"/>
                </a:lnTo>
                <a:lnTo>
                  <a:pt x="188787" y="69498"/>
                </a:lnTo>
                <a:lnTo>
                  <a:pt x="184610" y="52689"/>
                </a:lnTo>
                <a:lnTo>
                  <a:pt x="179504" y="37570"/>
                </a:lnTo>
                <a:lnTo>
                  <a:pt x="173482" y="24511"/>
                </a:lnTo>
                <a:lnTo>
                  <a:pt x="220373" y="24511"/>
                </a:lnTo>
                <a:lnTo>
                  <a:pt x="212090" y="20320"/>
                </a:lnTo>
                <a:close/>
              </a:path>
              <a:path w="283845" h="283845">
                <a:moveTo>
                  <a:pt x="220373" y="24511"/>
                </a:moveTo>
                <a:lnTo>
                  <a:pt x="173482" y="24511"/>
                </a:lnTo>
                <a:lnTo>
                  <a:pt x="197615" y="33926"/>
                </a:lnTo>
                <a:lnTo>
                  <a:pt x="218916" y="48021"/>
                </a:lnTo>
                <a:lnTo>
                  <a:pt x="236739" y="66141"/>
                </a:lnTo>
                <a:lnTo>
                  <a:pt x="250444" y="87629"/>
                </a:lnTo>
                <a:lnTo>
                  <a:pt x="271772" y="87629"/>
                </a:lnTo>
                <a:lnTo>
                  <a:pt x="254621" y="56042"/>
                </a:lnTo>
                <a:lnTo>
                  <a:pt x="224075" y="26384"/>
                </a:lnTo>
                <a:lnTo>
                  <a:pt x="220373" y="24511"/>
                </a:lnTo>
                <a:close/>
              </a:path>
            </a:pathLst>
          </a:custGeom>
          <a:solidFill>
            <a:srgbClr val="005F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531607" y="3313176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5" h="283845">
                <a:moveTo>
                  <a:pt x="275590" y="188340"/>
                </a:moveTo>
                <a:lnTo>
                  <a:pt x="278963" y="177200"/>
                </a:lnTo>
                <a:lnTo>
                  <a:pt x="281432" y="165703"/>
                </a:lnTo>
                <a:lnTo>
                  <a:pt x="282948" y="153872"/>
                </a:lnTo>
                <a:lnTo>
                  <a:pt x="283464" y="141732"/>
                </a:lnTo>
                <a:lnTo>
                  <a:pt x="282948" y="129591"/>
                </a:lnTo>
                <a:lnTo>
                  <a:pt x="281432" y="117760"/>
                </a:lnTo>
                <a:lnTo>
                  <a:pt x="278963" y="106263"/>
                </a:lnTo>
                <a:lnTo>
                  <a:pt x="275590" y="95123"/>
                </a:lnTo>
                <a:lnTo>
                  <a:pt x="275590" y="94741"/>
                </a:lnTo>
                <a:lnTo>
                  <a:pt x="275336" y="94234"/>
                </a:lnTo>
                <a:lnTo>
                  <a:pt x="275082" y="93725"/>
                </a:lnTo>
                <a:lnTo>
                  <a:pt x="254621" y="56042"/>
                </a:lnTo>
                <a:lnTo>
                  <a:pt x="224075" y="26384"/>
                </a:lnTo>
                <a:lnTo>
                  <a:pt x="185695" y="6965"/>
                </a:lnTo>
                <a:lnTo>
                  <a:pt x="141732" y="0"/>
                </a:lnTo>
                <a:lnTo>
                  <a:pt x="97786" y="6965"/>
                </a:lnTo>
                <a:lnTo>
                  <a:pt x="59436" y="26384"/>
                </a:lnTo>
                <a:lnTo>
                  <a:pt x="28896" y="56042"/>
                </a:lnTo>
                <a:lnTo>
                  <a:pt x="8382" y="93725"/>
                </a:lnTo>
                <a:lnTo>
                  <a:pt x="8000" y="94741"/>
                </a:lnTo>
                <a:lnTo>
                  <a:pt x="7874" y="95123"/>
                </a:lnTo>
                <a:lnTo>
                  <a:pt x="4500" y="106263"/>
                </a:lnTo>
                <a:lnTo>
                  <a:pt x="2031" y="117760"/>
                </a:lnTo>
                <a:lnTo>
                  <a:pt x="515" y="129591"/>
                </a:lnTo>
                <a:lnTo>
                  <a:pt x="0" y="141732"/>
                </a:lnTo>
                <a:lnTo>
                  <a:pt x="515" y="153872"/>
                </a:lnTo>
                <a:lnTo>
                  <a:pt x="2031" y="165703"/>
                </a:lnTo>
                <a:lnTo>
                  <a:pt x="4500" y="177200"/>
                </a:lnTo>
                <a:lnTo>
                  <a:pt x="7874" y="188340"/>
                </a:lnTo>
                <a:lnTo>
                  <a:pt x="8000" y="188722"/>
                </a:lnTo>
                <a:lnTo>
                  <a:pt x="8127" y="189229"/>
                </a:lnTo>
                <a:lnTo>
                  <a:pt x="8382" y="189611"/>
                </a:lnTo>
                <a:lnTo>
                  <a:pt x="28896" y="227314"/>
                </a:lnTo>
                <a:lnTo>
                  <a:pt x="59436" y="257016"/>
                </a:lnTo>
                <a:lnTo>
                  <a:pt x="97786" y="276478"/>
                </a:lnTo>
                <a:lnTo>
                  <a:pt x="141732" y="283463"/>
                </a:lnTo>
                <a:lnTo>
                  <a:pt x="185695" y="276478"/>
                </a:lnTo>
                <a:lnTo>
                  <a:pt x="224075" y="257016"/>
                </a:lnTo>
                <a:lnTo>
                  <a:pt x="254621" y="227314"/>
                </a:lnTo>
                <a:lnTo>
                  <a:pt x="275082" y="189611"/>
                </a:lnTo>
                <a:lnTo>
                  <a:pt x="275336" y="189229"/>
                </a:lnTo>
                <a:lnTo>
                  <a:pt x="275590" y="188722"/>
                </a:lnTo>
                <a:lnTo>
                  <a:pt x="275590" y="188340"/>
                </a:lnTo>
                <a:close/>
              </a:path>
            </a:pathLst>
          </a:custGeom>
          <a:ln w="9144">
            <a:solidFill>
              <a:srgbClr val="005F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47356" y="3328923"/>
            <a:ext cx="251968" cy="2519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r>
              <a:rPr spc="-5" dirty="0"/>
              <a:t>25</a:t>
            </a:r>
          </a:p>
        </p:txBody>
      </p:sp>
      <p:sp>
        <p:nvSpPr>
          <p:cNvPr id="31" name="object 3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32" name="object 3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59408"/>
            <a:ext cx="12198350" cy="4733925"/>
          </a:xfrm>
          <a:custGeom>
            <a:avLst/>
            <a:gdLst/>
            <a:ahLst/>
            <a:cxnLst/>
            <a:rect l="l" t="t" r="r" b="b"/>
            <a:pathLst>
              <a:path w="12198350" h="4733925">
                <a:moveTo>
                  <a:pt x="0" y="4733544"/>
                </a:moveTo>
                <a:lnTo>
                  <a:pt x="12198096" y="4733544"/>
                </a:lnTo>
                <a:lnTo>
                  <a:pt x="12198096" y="0"/>
                </a:lnTo>
                <a:lnTo>
                  <a:pt x="0" y="0"/>
                </a:lnTo>
                <a:lnTo>
                  <a:pt x="0" y="4733544"/>
                </a:lnTo>
                <a:close/>
              </a:path>
            </a:pathLst>
          </a:custGeom>
          <a:solidFill>
            <a:srgbClr val="A4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3663" y="411861"/>
            <a:ext cx="6801484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0636D"/>
                </a:solidFill>
              </a:rPr>
              <a:t>Universities in South East Asia </a:t>
            </a:r>
            <a:r>
              <a:rPr sz="2200" dirty="0">
                <a:solidFill>
                  <a:srgbClr val="00636D"/>
                </a:solidFill>
              </a:rPr>
              <a:t>with </a:t>
            </a:r>
            <a:r>
              <a:rPr sz="2200" spc="-5" dirty="0">
                <a:solidFill>
                  <a:srgbClr val="00636D"/>
                </a:solidFill>
              </a:rPr>
              <a:t>close Siemens  cooperation</a:t>
            </a:r>
            <a:endParaRPr sz="2200"/>
          </a:p>
        </p:txBody>
      </p:sp>
      <p:sp>
        <p:nvSpPr>
          <p:cNvPr id="6" name="object 6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r>
              <a:rPr spc="-5" dirty="0"/>
              <a:t>26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pc="-5" dirty="0"/>
              <a:t>Indonesia</a:t>
            </a: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b="0" spc="-5" dirty="0">
                <a:latin typeface="Arial"/>
                <a:cs typeface="Arial"/>
              </a:rPr>
              <a:t>Sepuluh Nopember Institute of</a:t>
            </a:r>
            <a:r>
              <a:rPr b="0" spc="30" dirty="0">
                <a:latin typeface="Arial"/>
                <a:cs typeface="Arial"/>
              </a:rPr>
              <a:t> </a:t>
            </a:r>
            <a:r>
              <a:rPr b="0" spc="-25" dirty="0">
                <a:latin typeface="Arial"/>
                <a:cs typeface="Arial"/>
              </a:rPr>
              <a:t>Technology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pc="-10" dirty="0"/>
              <a:t>Malaysia</a:t>
            </a:r>
          </a:p>
          <a:p>
            <a:pPr marL="12700" marR="1360170">
              <a:lnSpc>
                <a:spcPct val="110000"/>
              </a:lnSpc>
            </a:pPr>
            <a:r>
              <a:rPr b="0" spc="-5" dirty="0">
                <a:latin typeface="Arial"/>
                <a:cs typeface="Arial"/>
              </a:rPr>
              <a:t>Universiti </a:t>
            </a:r>
            <a:r>
              <a:rPr b="0" spc="-25" dirty="0">
                <a:latin typeface="Arial"/>
                <a:cs typeface="Arial"/>
              </a:rPr>
              <a:t>Teknologi </a:t>
            </a:r>
            <a:r>
              <a:rPr b="0" spc="-5" dirty="0">
                <a:latin typeface="Arial"/>
                <a:cs typeface="Arial"/>
              </a:rPr>
              <a:t>MARA  Universiti Science Malaysia  UniKL</a:t>
            </a: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b="0" spc="-5" dirty="0">
                <a:latin typeface="Arial"/>
                <a:cs typeface="Arial"/>
              </a:rPr>
              <a:t>UTM</a:t>
            </a:r>
            <a:r>
              <a:rPr b="0" spc="-70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Johor</a:t>
            </a:r>
          </a:p>
          <a:p>
            <a:pPr marL="12700">
              <a:lnSpc>
                <a:spcPct val="100000"/>
              </a:lnSpc>
              <a:spcBef>
                <a:spcPts val="1515"/>
              </a:spcBef>
            </a:pPr>
            <a:r>
              <a:rPr spc="-5" dirty="0"/>
              <a:t>Singapore</a:t>
            </a:r>
          </a:p>
          <a:p>
            <a:pPr marL="12700" marR="788670">
              <a:lnSpc>
                <a:spcPct val="110000"/>
              </a:lnSpc>
            </a:pPr>
            <a:r>
              <a:rPr b="0" spc="-5" dirty="0">
                <a:latin typeface="Arial"/>
                <a:cs typeface="Arial"/>
              </a:rPr>
              <a:t>National University of Singapore  </a:t>
            </a:r>
            <a:r>
              <a:rPr b="0" spc="-10" dirty="0">
                <a:latin typeface="Arial"/>
                <a:cs typeface="Arial"/>
              </a:rPr>
              <a:t>Nanyang </a:t>
            </a:r>
            <a:r>
              <a:rPr b="0" spc="-20" dirty="0">
                <a:latin typeface="Arial"/>
                <a:cs typeface="Arial"/>
              </a:rPr>
              <a:t>Technological </a:t>
            </a:r>
            <a:r>
              <a:rPr b="0" spc="-5" dirty="0">
                <a:latin typeface="Arial"/>
                <a:cs typeface="Arial"/>
              </a:rPr>
              <a:t>University  Singapore Institute of</a:t>
            </a:r>
            <a:r>
              <a:rPr b="0" spc="-25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Technology</a:t>
            </a: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b="0" spc="-5" dirty="0">
                <a:latin typeface="Arial"/>
                <a:cs typeface="Arial"/>
              </a:rPr>
              <a:t>Singapore</a:t>
            </a:r>
            <a:r>
              <a:rPr b="0" spc="-10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Polytechnic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776466" y="1518056"/>
            <a:ext cx="3980815" cy="197040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600" b="1" spc="-5" dirty="0">
                <a:latin typeface="Arial"/>
                <a:cs typeface="Arial"/>
              </a:rPr>
              <a:t>Thailand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latin typeface="Arial"/>
                <a:cs typeface="Arial"/>
              </a:rPr>
              <a:t>King Mongkut’s University of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Technology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latin typeface="Arial"/>
                <a:cs typeface="Arial"/>
              </a:rPr>
              <a:t>Vietnam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10000"/>
              </a:lnSpc>
            </a:pPr>
            <a:r>
              <a:rPr sz="1600" spc="-5" dirty="0">
                <a:latin typeface="Arial"/>
                <a:cs typeface="Arial"/>
              </a:rPr>
              <a:t>Hanoi University of Science and </a:t>
            </a:r>
            <a:r>
              <a:rPr sz="1600" spc="-25" dirty="0">
                <a:latin typeface="Arial"/>
                <a:cs typeface="Arial"/>
              </a:rPr>
              <a:t>Technology  </a:t>
            </a:r>
            <a:r>
              <a:rPr sz="1600" spc="-5" dirty="0">
                <a:latin typeface="Arial"/>
                <a:cs typeface="Arial"/>
              </a:rPr>
              <a:t>Industrial University of Ho Chi Minh</a:t>
            </a:r>
            <a:r>
              <a:rPr sz="1600" spc="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City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600" spc="-5" dirty="0">
                <a:latin typeface="Arial"/>
                <a:cs typeface="Arial"/>
              </a:rPr>
              <a:t>Ho Chi Minh City University of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Technology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663" y="411861"/>
            <a:ext cx="177990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0636D"/>
                </a:solidFill>
              </a:rPr>
              <a:t>Case</a:t>
            </a:r>
            <a:r>
              <a:rPr sz="2200" spc="-50" dirty="0">
                <a:solidFill>
                  <a:srgbClr val="00636D"/>
                </a:solidFill>
              </a:rPr>
              <a:t> </a:t>
            </a:r>
            <a:r>
              <a:rPr sz="2200" spc="-5" dirty="0">
                <a:solidFill>
                  <a:srgbClr val="00636D"/>
                </a:solidFill>
              </a:rPr>
              <a:t>Studies</a:t>
            </a:r>
            <a:endParaRPr sz="2200"/>
          </a:p>
        </p:txBody>
      </p:sp>
      <p:sp>
        <p:nvSpPr>
          <p:cNvPr id="3" name="object 3"/>
          <p:cNvSpPr/>
          <p:nvPr/>
        </p:nvSpPr>
        <p:spPr>
          <a:xfrm>
            <a:off x="0" y="1845564"/>
            <a:ext cx="7068311" cy="44333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682867" y="1675002"/>
            <a:ext cx="4508500" cy="35293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1305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Arial"/>
                <a:cs typeface="Arial"/>
              </a:rPr>
              <a:t>University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Maryland</a:t>
            </a:r>
            <a:endParaRPr sz="2000">
              <a:latin typeface="Arial"/>
              <a:cs typeface="Arial"/>
            </a:endParaRPr>
          </a:p>
          <a:p>
            <a:pPr marL="299085" marR="426720" indent="-286385">
              <a:lnSpc>
                <a:spcPct val="100000"/>
              </a:lnSpc>
              <a:spcBef>
                <a:spcPts val="1415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Arial"/>
                <a:cs typeface="Arial"/>
              </a:rPr>
              <a:t>&gt;1,000 NX seats used in Mechanical,  Aerospace, </a:t>
            </a:r>
            <a:r>
              <a:rPr sz="1800" dirty="0">
                <a:latin typeface="Arial"/>
                <a:cs typeface="Arial"/>
              </a:rPr>
              <a:t>&amp; </a:t>
            </a:r>
            <a:r>
              <a:rPr sz="1800" spc="-5" dirty="0">
                <a:latin typeface="Arial"/>
                <a:cs typeface="Arial"/>
              </a:rPr>
              <a:t>Systems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Research</a:t>
            </a:r>
            <a:endParaRPr sz="1800">
              <a:latin typeface="Arial"/>
              <a:cs typeface="Arial"/>
            </a:endParaRPr>
          </a:p>
          <a:p>
            <a:pPr marL="299085" marR="294640" indent="-286385">
              <a:lnSpc>
                <a:spcPct val="100000"/>
              </a:lnSpc>
              <a:spcBef>
                <a:spcPts val="108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Arial"/>
                <a:cs typeface="Arial"/>
              </a:rPr>
              <a:t>PLM implemented across campus </a:t>
            </a:r>
            <a:r>
              <a:rPr sz="1800" spc="-15" dirty="0">
                <a:latin typeface="Arial"/>
                <a:cs typeface="Arial"/>
              </a:rPr>
              <a:t>with  </a:t>
            </a:r>
            <a:r>
              <a:rPr sz="1800" spc="-5" dirty="0">
                <a:latin typeface="Arial"/>
                <a:cs typeface="Arial"/>
              </a:rPr>
              <a:t>1,000 </a:t>
            </a:r>
            <a:r>
              <a:rPr sz="1800" spc="-25" dirty="0">
                <a:latin typeface="Arial"/>
                <a:cs typeface="Arial"/>
              </a:rPr>
              <a:t>Teamcenter </a:t>
            </a:r>
            <a:r>
              <a:rPr sz="1800" spc="-5" dirty="0">
                <a:latin typeface="Arial"/>
                <a:cs typeface="Arial"/>
              </a:rPr>
              <a:t>seats, plus 660  </a:t>
            </a:r>
            <a:r>
              <a:rPr sz="1800" spc="-25" dirty="0">
                <a:latin typeface="Arial"/>
                <a:cs typeface="Arial"/>
              </a:rPr>
              <a:t>Tecnomatix </a:t>
            </a:r>
            <a:r>
              <a:rPr sz="1800" spc="-5" dirty="0">
                <a:latin typeface="Arial"/>
                <a:cs typeface="Arial"/>
              </a:rPr>
              <a:t>and 300 Solid Edge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seats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085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latin typeface="Arial"/>
                <a:cs typeface="Arial"/>
              </a:rPr>
              <a:t>Hyperloop </a:t>
            </a:r>
            <a:r>
              <a:rPr sz="1800" spc="-5" dirty="0">
                <a:latin typeface="Arial"/>
                <a:cs typeface="Arial"/>
              </a:rPr>
              <a:t>competition uses </a:t>
            </a:r>
            <a:r>
              <a:rPr sz="1800" spc="-10" dirty="0">
                <a:latin typeface="Arial"/>
                <a:cs typeface="Arial"/>
              </a:rPr>
              <a:t>NX,</a:t>
            </a:r>
            <a:r>
              <a:rPr sz="1800" spc="7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LMS</a:t>
            </a:r>
            <a:endParaRPr sz="1800">
              <a:latin typeface="Arial"/>
              <a:cs typeface="Arial"/>
            </a:endParaRPr>
          </a:p>
          <a:p>
            <a:pPr marL="299085" marR="5080" indent="-286385">
              <a:lnSpc>
                <a:spcPct val="100000"/>
              </a:lnSpc>
              <a:spcBef>
                <a:spcPts val="108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45" dirty="0">
                <a:latin typeface="Arial"/>
                <a:cs typeface="Arial"/>
              </a:rPr>
              <a:t>Terps </a:t>
            </a:r>
            <a:r>
              <a:rPr sz="1800" spc="-5" dirty="0">
                <a:latin typeface="Arial"/>
                <a:cs typeface="Arial"/>
              </a:rPr>
              <a:t>Racing </a:t>
            </a:r>
            <a:r>
              <a:rPr sz="1800" spc="-55" dirty="0">
                <a:latin typeface="Arial"/>
                <a:cs typeface="Arial"/>
              </a:rPr>
              <a:t>Team </a:t>
            </a:r>
            <a:r>
              <a:rPr sz="1800" spc="-5" dirty="0">
                <a:latin typeface="Arial"/>
                <a:cs typeface="Arial"/>
              </a:rPr>
              <a:t>uses </a:t>
            </a:r>
            <a:r>
              <a:rPr sz="1800" spc="-10" dirty="0">
                <a:latin typeface="Arial"/>
                <a:cs typeface="Arial"/>
              </a:rPr>
              <a:t>NX, </a:t>
            </a:r>
            <a:r>
              <a:rPr sz="1800" spc="-25" dirty="0">
                <a:latin typeface="Arial"/>
                <a:cs typeface="Arial"/>
              </a:rPr>
              <a:t>Teamcenter  </a:t>
            </a:r>
            <a:r>
              <a:rPr sz="1800" dirty="0">
                <a:latin typeface="Arial"/>
                <a:cs typeface="Arial"/>
              </a:rPr>
              <a:t>&amp;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Tecnomatix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08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Arial"/>
                <a:cs typeface="Arial"/>
              </a:rPr>
              <a:t>AUVSI </a:t>
            </a:r>
            <a:r>
              <a:rPr sz="1800" spc="-10" dirty="0">
                <a:latin typeface="Arial"/>
                <a:cs typeface="Arial"/>
              </a:rPr>
              <a:t>Robo </a:t>
            </a:r>
            <a:r>
              <a:rPr sz="1800" spc="-5" dirty="0">
                <a:latin typeface="Arial"/>
                <a:cs typeface="Arial"/>
              </a:rPr>
              <a:t>Sub competition uses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NX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r>
              <a:rPr spc="-5" dirty="0"/>
              <a:t>27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“The </a:t>
            </a:r>
            <a:r>
              <a:rPr spc="-5" dirty="0"/>
              <a:t>Siemens </a:t>
            </a:r>
            <a:r>
              <a:rPr dirty="0"/>
              <a:t>PLM software grant </a:t>
            </a:r>
            <a:r>
              <a:rPr spc="-5" dirty="0"/>
              <a:t>has </a:t>
            </a:r>
            <a:r>
              <a:rPr dirty="0"/>
              <a:t>had a </a:t>
            </a:r>
            <a:r>
              <a:rPr spc="-5" dirty="0"/>
              <a:t>substantial and </a:t>
            </a:r>
            <a:r>
              <a:rPr dirty="0"/>
              <a:t>growing impact  on our teaching, competitions and </a:t>
            </a:r>
            <a:r>
              <a:rPr spc="-5" dirty="0"/>
              <a:t>research. </a:t>
            </a:r>
            <a:r>
              <a:rPr dirty="0"/>
              <a:t>It has enabled us to integrate  </a:t>
            </a:r>
            <a:r>
              <a:rPr spc="-5" dirty="0"/>
              <a:t>state-of-the-art CAD/PLM </a:t>
            </a:r>
            <a:r>
              <a:rPr dirty="0"/>
              <a:t>capabilities into our </a:t>
            </a:r>
            <a:r>
              <a:rPr spc="-5" dirty="0"/>
              <a:t>mechanical </a:t>
            </a:r>
            <a:r>
              <a:rPr dirty="0"/>
              <a:t>and </a:t>
            </a:r>
            <a:r>
              <a:rPr spc="-5" dirty="0"/>
              <a:t>aerospace  engineering curricula. </a:t>
            </a:r>
            <a:r>
              <a:rPr dirty="0"/>
              <a:t>It has helped our </a:t>
            </a:r>
            <a:r>
              <a:rPr spc="-5" dirty="0"/>
              <a:t>students </a:t>
            </a:r>
            <a:r>
              <a:rPr dirty="0"/>
              <a:t>to learn an </a:t>
            </a:r>
            <a:r>
              <a:rPr spc="-5" dirty="0"/>
              <a:t>industry-leading  </a:t>
            </a:r>
            <a:r>
              <a:rPr dirty="0"/>
              <a:t>tool which aids them in their </a:t>
            </a:r>
            <a:r>
              <a:rPr spc="-5" dirty="0"/>
              <a:t>post-graduation careers. The students</a:t>
            </a:r>
            <a:r>
              <a:rPr spc="-95" dirty="0"/>
              <a:t> </a:t>
            </a:r>
            <a:r>
              <a:rPr dirty="0"/>
              <a:t>are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5" dirty="0"/>
              <a:t>well </a:t>
            </a:r>
            <a:r>
              <a:rPr spc="-5" dirty="0"/>
              <a:t>equipped </a:t>
            </a:r>
            <a:r>
              <a:rPr spc="5" dirty="0"/>
              <a:t>with </a:t>
            </a:r>
            <a:r>
              <a:rPr spc="-5" dirty="0"/>
              <a:t>CAD </a:t>
            </a:r>
            <a:r>
              <a:rPr dirty="0"/>
              <a:t>and </a:t>
            </a:r>
            <a:r>
              <a:rPr spc="-5" dirty="0"/>
              <a:t>FEA </a:t>
            </a:r>
            <a:r>
              <a:rPr dirty="0"/>
              <a:t>skills, </a:t>
            </a:r>
            <a:r>
              <a:rPr spc="-5" dirty="0"/>
              <a:t>ready </a:t>
            </a:r>
            <a:r>
              <a:rPr dirty="0"/>
              <a:t>for their future</a:t>
            </a:r>
            <a:r>
              <a:rPr spc="-235" dirty="0"/>
              <a:t> </a:t>
            </a:r>
            <a:r>
              <a:rPr spc="-5" dirty="0"/>
              <a:t>employment.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8236" y="3592448"/>
            <a:ext cx="10232390" cy="1581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ACBDCA"/>
                </a:solidFill>
                <a:latin typeface="Arial"/>
                <a:cs typeface="Arial"/>
              </a:rPr>
              <a:t>Further, </a:t>
            </a:r>
            <a:r>
              <a:rPr sz="2400" b="1" dirty="0">
                <a:solidFill>
                  <a:srgbClr val="ACBDCA"/>
                </a:solidFill>
                <a:latin typeface="Arial"/>
                <a:cs typeface="Arial"/>
              </a:rPr>
              <a:t>it has helped the </a:t>
            </a:r>
            <a:r>
              <a:rPr sz="2400" b="1" spc="-5" dirty="0">
                <a:solidFill>
                  <a:srgbClr val="ACBDCA"/>
                </a:solidFill>
                <a:latin typeface="Arial"/>
                <a:cs typeface="Arial"/>
              </a:rPr>
              <a:t>Clark School </a:t>
            </a:r>
            <a:r>
              <a:rPr sz="2400" b="1" dirty="0">
                <a:solidFill>
                  <a:srgbClr val="ACBDCA"/>
                </a:solidFill>
                <a:latin typeface="Arial"/>
                <a:cs typeface="Arial"/>
              </a:rPr>
              <a:t>to </a:t>
            </a:r>
            <a:r>
              <a:rPr sz="2400" b="1" spc="-5" dirty="0">
                <a:solidFill>
                  <a:srgbClr val="ACBDCA"/>
                </a:solidFill>
                <a:latin typeface="Arial"/>
                <a:cs typeface="Arial"/>
              </a:rPr>
              <a:t>become more </a:t>
            </a:r>
            <a:r>
              <a:rPr sz="2400" b="1" dirty="0">
                <a:solidFill>
                  <a:srgbClr val="ACBDCA"/>
                </a:solidFill>
                <a:latin typeface="Arial"/>
                <a:cs typeface="Arial"/>
              </a:rPr>
              <a:t>renowned </a:t>
            </a:r>
            <a:r>
              <a:rPr sz="2400" b="1" spc="-5" dirty="0">
                <a:solidFill>
                  <a:srgbClr val="ACBDCA"/>
                </a:solidFill>
                <a:latin typeface="Arial"/>
                <a:cs typeface="Arial"/>
              </a:rPr>
              <a:t>as a  </a:t>
            </a:r>
            <a:r>
              <a:rPr sz="2400" b="1" dirty="0">
                <a:solidFill>
                  <a:srgbClr val="ACBDCA"/>
                </a:solidFill>
                <a:latin typeface="Arial"/>
                <a:cs typeface="Arial"/>
              </a:rPr>
              <a:t>leader in the </a:t>
            </a:r>
            <a:r>
              <a:rPr sz="2400" b="1" spc="-10" dirty="0">
                <a:solidFill>
                  <a:srgbClr val="ACBDCA"/>
                </a:solidFill>
                <a:latin typeface="Arial"/>
                <a:cs typeface="Arial"/>
              </a:rPr>
              <a:t>advanced </a:t>
            </a:r>
            <a:r>
              <a:rPr sz="2400" b="1" spc="-5" dirty="0">
                <a:solidFill>
                  <a:srgbClr val="ACBDCA"/>
                </a:solidFill>
                <a:latin typeface="Arial"/>
                <a:cs typeface="Arial"/>
              </a:rPr>
              <a:t>and additive manufacturing</a:t>
            </a:r>
            <a:r>
              <a:rPr sz="2400" b="1" spc="-40" dirty="0">
                <a:solidFill>
                  <a:srgbClr val="ACBDCA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ACBDCA"/>
                </a:solidFill>
                <a:latin typeface="Arial"/>
                <a:cs typeface="Arial"/>
              </a:rPr>
              <a:t>revolution.”</a:t>
            </a:r>
            <a:endParaRPr sz="2400">
              <a:latin typeface="Arial"/>
              <a:cs typeface="Arial"/>
            </a:endParaRPr>
          </a:p>
          <a:p>
            <a:pPr marL="12700" marR="6570980">
              <a:lnSpc>
                <a:spcPct val="150000"/>
              </a:lnSpc>
              <a:spcBef>
                <a:spcPts val="15"/>
              </a:spcBef>
            </a:pPr>
            <a:r>
              <a:rPr sz="1800" spc="-5" dirty="0">
                <a:solidFill>
                  <a:srgbClr val="ACBDCA"/>
                </a:solidFill>
                <a:latin typeface="Arial"/>
                <a:cs typeface="Arial"/>
              </a:rPr>
              <a:t>Jim </a:t>
            </a:r>
            <a:r>
              <a:rPr sz="1800" spc="-15" dirty="0">
                <a:solidFill>
                  <a:srgbClr val="ACBDCA"/>
                </a:solidFill>
                <a:latin typeface="Arial"/>
                <a:cs typeface="Arial"/>
              </a:rPr>
              <a:t>Zahniser, </a:t>
            </a:r>
            <a:r>
              <a:rPr sz="1800" spc="-5" dirty="0">
                <a:solidFill>
                  <a:srgbClr val="ACBDCA"/>
                </a:solidFill>
                <a:latin typeface="Arial"/>
                <a:cs typeface="Arial"/>
              </a:rPr>
              <a:t>Executive </a:t>
            </a:r>
            <a:r>
              <a:rPr sz="1800" spc="-15" dirty="0">
                <a:solidFill>
                  <a:srgbClr val="ACBDCA"/>
                </a:solidFill>
                <a:latin typeface="Arial"/>
                <a:cs typeface="Arial"/>
              </a:rPr>
              <a:t>Director,  </a:t>
            </a:r>
            <a:r>
              <a:rPr sz="1800" spc="-5" dirty="0">
                <a:solidFill>
                  <a:srgbClr val="ACBDCA"/>
                </a:solidFill>
                <a:latin typeface="Arial"/>
                <a:cs typeface="Arial"/>
              </a:rPr>
              <a:t>Engineering Information</a:t>
            </a:r>
            <a:r>
              <a:rPr sz="1800" spc="-15" dirty="0">
                <a:solidFill>
                  <a:srgbClr val="ACBDCA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ACBDCA"/>
                </a:solidFill>
                <a:latin typeface="Arial"/>
                <a:cs typeface="Arial"/>
              </a:rPr>
              <a:t>Technology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82640" y="4683252"/>
            <a:ext cx="3730752" cy="6126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r>
              <a:rPr spc="-5" dirty="0"/>
              <a:t>28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663" y="411861"/>
            <a:ext cx="177990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0636D"/>
                </a:solidFill>
              </a:rPr>
              <a:t>Case</a:t>
            </a:r>
            <a:r>
              <a:rPr sz="2200" spc="-50" dirty="0">
                <a:solidFill>
                  <a:srgbClr val="00636D"/>
                </a:solidFill>
              </a:rPr>
              <a:t> </a:t>
            </a:r>
            <a:r>
              <a:rPr sz="2200" spc="-5" dirty="0">
                <a:solidFill>
                  <a:srgbClr val="00636D"/>
                </a:solidFill>
              </a:rPr>
              <a:t>Studies</a:t>
            </a:r>
            <a:endParaRPr sz="2200"/>
          </a:p>
        </p:txBody>
      </p:sp>
      <p:sp>
        <p:nvSpPr>
          <p:cNvPr id="3" name="object 3"/>
          <p:cNvSpPr/>
          <p:nvPr/>
        </p:nvSpPr>
        <p:spPr>
          <a:xfrm>
            <a:off x="1130808" y="1772411"/>
            <a:ext cx="3168395" cy="38023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007102" y="1842007"/>
            <a:ext cx="6350000" cy="32080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6845">
              <a:lnSpc>
                <a:spcPct val="100000"/>
              </a:lnSpc>
              <a:spcBef>
                <a:spcPts val="105"/>
              </a:spcBef>
            </a:pPr>
            <a:r>
              <a:rPr sz="2000" b="1" spc="-15" dirty="0">
                <a:latin typeface="Arial"/>
                <a:cs typeface="Arial"/>
              </a:rPr>
              <a:t>Yancheng </a:t>
            </a:r>
            <a:r>
              <a:rPr sz="2000" b="1" dirty="0">
                <a:latin typeface="Arial"/>
                <a:cs typeface="Arial"/>
              </a:rPr>
              <a:t>Institute of </a:t>
            </a:r>
            <a:r>
              <a:rPr sz="2000" b="1" spc="-15" dirty="0">
                <a:latin typeface="Arial"/>
                <a:cs typeface="Arial"/>
              </a:rPr>
              <a:t>Technology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(YCIT)</a:t>
            </a:r>
            <a:endParaRPr sz="2000">
              <a:latin typeface="Arial"/>
              <a:cs typeface="Arial"/>
            </a:endParaRPr>
          </a:p>
          <a:p>
            <a:pPr marL="192405" marR="90805" indent="-179705">
              <a:lnSpc>
                <a:spcPct val="110100"/>
              </a:lnSpc>
              <a:spcBef>
                <a:spcPts val="1260"/>
              </a:spcBef>
              <a:buClr>
                <a:srgbClr val="869BAA"/>
              </a:buClr>
              <a:buChar char="•"/>
              <a:tabLst>
                <a:tab pos="193040" algn="l"/>
              </a:tabLst>
            </a:pPr>
            <a:r>
              <a:rPr sz="1800" spc="-5" dirty="0">
                <a:latin typeface="Arial"/>
                <a:cs typeface="Arial"/>
              </a:rPr>
              <a:t>11th anniversary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5" dirty="0">
                <a:latin typeface="Arial"/>
                <a:cs typeface="Arial"/>
              </a:rPr>
              <a:t>Siemens-YCIT partnership developing a  stronger </a:t>
            </a:r>
            <a:r>
              <a:rPr sz="1800" spc="-10" dirty="0">
                <a:latin typeface="Arial"/>
                <a:cs typeface="Arial"/>
              </a:rPr>
              <a:t>pipeline </a:t>
            </a:r>
            <a:r>
              <a:rPr sz="1800" spc="-5" dirty="0">
                <a:latin typeface="Arial"/>
                <a:cs typeface="Arial"/>
              </a:rPr>
              <a:t>of </a:t>
            </a:r>
            <a:r>
              <a:rPr sz="1800" spc="-10" dirty="0">
                <a:latin typeface="Arial"/>
                <a:cs typeface="Arial"/>
              </a:rPr>
              <a:t>engineering and </a:t>
            </a:r>
            <a:r>
              <a:rPr sz="1800" spc="-5" dirty="0">
                <a:latin typeface="Arial"/>
                <a:cs typeface="Arial"/>
              </a:rPr>
              <a:t>digital manufacturing  talent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869BAA"/>
              </a:buClr>
              <a:buFont typeface="Arial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192405" indent="-179705">
              <a:lnSpc>
                <a:spcPct val="100000"/>
              </a:lnSpc>
              <a:spcBef>
                <a:spcPts val="5"/>
              </a:spcBef>
              <a:buClr>
                <a:srgbClr val="869BAA"/>
              </a:buClr>
              <a:buChar char="•"/>
              <a:tabLst>
                <a:tab pos="193040" algn="l"/>
              </a:tabLst>
            </a:pPr>
            <a:r>
              <a:rPr sz="1800" spc="-5" dirty="0">
                <a:latin typeface="Arial"/>
                <a:cs typeface="Arial"/>
              </a:rPr>
              <a:t>NX and Teamcenter used in standard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coursework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869BAA"/>
              </a:buClr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192405" marR="5080" indent="-179705">
              <a:lnSpc>
                <a:spcPct val="110000"/>
              </a:lnSpc>
              <a:buClr>
                <a:srgbClr val="869BAA"/>
              </a:buClr>
              <a:buChar char="•"/>
              <a:tabLst>
                <a:tab pos="193040" algn="l"/>
              </a:tabLst>
            </a:pPr>
            <a:r>
              <a:rPr sz="1800" spc="-5" dirty="0">
                <a:latin typeface="Arial"/>
                <a:cs typeface="Arial"/>
              </a:rPr>
              <a:t>Part </a:t>
            </a:r>
            <a:r>
              <a:rPr sz="1800" dirty="0">
                <a:latin typeface="Arial"/>
                <a:cs typeface="Arial"/>
              </a:rPr>
              <a:t>of the </a:t>
            </a:r>
            <a:r>
              <a:rPr sz="1800" spc="-5" dirty="0">
                <a:latin typeface="Arial"/>
                <a:cs typeface="Arial"/>
              </a:rPr>
              <a:t>Educational Ecosystem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improve student career  readiness through published textbooks and curricula </a:t>
            </a:r>
            <a:r>
              <a:rPr sz="1800" dirty="0">
                <a:latin typeface="Arial"/>
                <a:cs typeface="Arial"/>
              </a:rPr>
              <a:t>tp </a:t>
            </a:r>
            <a:r>
              <a:rPr sz="1800" spc="-5" dirty="0">
                <a:latin typeface="Arial"/>
                <a:cs typeface="Arial"/>
              </a:rPr>
              <a:t>train  students </a:t>
            </a:r>
            <a:r>
              <a:rPr sz="1800" dirty="0">
                <a:latin typeface="Arial"/>
                <a:cs typeface="Arial"/>
              </a:rPr>
              <a:t>for </a:t>
            </a:r>
            <a:r>
              <a:rPr sz="1800" spc="-5" dirty="0">
                <a:latin typeface="Arial"/>
                <a:cs typeface="Arial"/>
              </a:rPr>
              <a:t>certification, internships and</a:t>
            </a:r>
            <a:r>
              <a:rPr sz="1800" spc="5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recruitment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r>
              <a:rPr spc="-5" dirty="0"/>
              <a:t>29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4963" y="1603959"/>
            <a:ext cx="8649970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165" marR="5080" indent="-1651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ACBDCA"/>
                </a:solidFill>
                <a:latin typeface="Arial"/>
                <a:cs typeface="Arial"/>
              </a:rPr>
              <a:t>“I learned </a:t>
            </a:r>
            <a:r>
              <a:rPr sz="3600" b="1" spc="-5" dirty="0">
                <a:solidFill>
                  <a:srgbClr val="ACBDCA"/>
                </a:solidFill>
                <a:latin typeface="Arial"/>
                <a:cs typeface="Arial"/>
              </a:rPr>
              <a:t>NX </a:t>
            </a:r>
            <a:r>
              <a:rPr sz="3600" b="1" dirty="0">
                <a:solidFill>
                  <a:srgbClr val="ACBDCA"/>
                </a:solidFill>
                <a:latin typeface="Arial"/>
                <a:cs typeface="Arial"/>
              </a:rPr>
              <a:t>in </a:t>
            </a:r>
            <a:r>
              <a:rPr sz="3600" b="1" spc="-5" dirty="0">
                <a:solidFill>
                  <a:srgbClr val="ACBDCA"/>
                </a:solidFill>
                <a:latin typeface="Arial"/>
                <a:cs typeface="Arial"/>
              </a:rPr>
              <a:t>my freshman year and  </a:t>
            </a:r>
            <a:r>
              <a:rPr sz="3600" b="1" spc="-30" dirty="0">
                <a:solidFill>
                  <a:srgbClr val="ACBDCA"/>
                </a:solidFill>
                <a:latin typeface="Arial"/>
                <a:cs typeface="Arial"/>
              </a:rPr>
              <a:t>Teamcenter </a:t>
            </a:r>
            <a:r>
              <a:rPr sz="3600" b="1" dirty="0">
                <a:solidFill>
                  <a:srgbClr val="ACBDCA"/>
                </a:solidFill>
                <a:latin typeface="Arial"/>
                <a:cs typeface="Arial"/>
              </a:rPr>
              <a:t>in </a:t>
            </a:r>
            <a:r>
              <a:rPr sz="3600" b="1" spc="-5" dirty="0">
                <a:solidFill>
                  <a:srgbClr val="ACBDCA"/>
                </a:solidFill>
                <a:latin typeface="Arial"/>
                <a:cs typeface="Arial"/>
              </a:rPr>
              <a:t>my </a:t>
            </a:r>
            <a:r>
              <a:rPr sz="3600" b="1" dirty="0">
                <a:solidFill>
                  <a:srgbClr val="ACBDCA"/>
                </a:solidFill>
                <a:latin typeface="Arial"/>
                <a:cs typeface="Arial"/>
              </a:rPr>
              <a:t>third </a:t>
            </a:r>
            <a:r>
              <a:rPr sz="3600" b="1" spc="-40" dirty="0">
                <a:solidFill>
                  <a:srgbClr val="ACBDCA"/>
                </a:solidFill>
                <a:latin typeface="Arial"/>
                <a:cs typeface="Arial"/>
              </a:rPr>
              <a:t>year. </a:t>
            </a:r>
            <a:r>
              <a:rPr sz="3600" b="1" dirty="0">
                <a:solidFill>
                  <a:srgbClr val="ACBDCA"/>
                </a:solidFill>
                <a:latin typeface="Arial"/>
                <a:cs typeface="Arial"/>
              </a:rPr>
              <a:t>I enjoyed  </a:t>
            </a:r>
            <a:r>
              <a:rPr sz="3600" b="1" spc="-5" dirty="0">
                <a:solidFill>
                  <a:srgbClr val="ACBDCA"/>
                </a:solidFill>
                <a:latin typeface="Arial"/>
                <a:cs typeface="Arial"/>
              </a:rPr>
              <a:t>using </a:t>
            </a:r>
            <a:r>
              <a:rPr sz="3600" b="1" dirty="0">
                <a:solidFill>
                  <a:srgbClr val="ACBDCA"/>
                </a:solidFill>
                <a:latin typeface="Arial"/>
                <a:cs typeface="Arial"/>
              </a:rPr>
              <a:t>the software so much, that</a:t>
            </a:r>
            <a:r>
              <a:rPr sz="3600" b="1" spc="-80" dirty="0">
                <a:solidFill>
                  <a:srgbClr val="ACBDCA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ACBDCA"/>
                </a:solidFill>
                <a:latin typeface="Arial"/>
                <a:cs typeface="Arial"/>
              </a:rPr>
              <a:t>these  </a:t>
            </a:r>
            <a:r>
              <a:rPr sz="3600" b="1" spc="-5" dirty="0">
                <a:solidFill>
                  <a:srgbClr val="ACBDCA"/>
                </a:solidFill>
                <a:latin typeface="Arial"/>
                <a:cs typeface="Arial"/>
              </a:rPr>
              <a:t>courses led </a:t>
            </a:r>
            <a:r>
              <a:rPr sz="3600" b="1" dirty="0">
                <a:solidFill>
                  <a:srgbClr val="ACBDCA"/>
                </a:solidFill>
                <a:latin typeface="Arial"/>
                <a:cs typeface="Arial"/>
              </a:rPr>
              <a:t>to join UGITC, </a:t>
            </a:r>
            <a:r>
              <a:rPr sz="3600" b="1" spc="-5" dirty="0">
                <a:solidFill>
                  <a:srgbClr val="ACBDCA"/>
                </a:solidFill>
                <a:latin typeface="Arial"/>
                <a:cs typeface="Arial"/>
              </a:rPr>
              <a:t>a high-tech  consulting </a:t>
            </a:r>
            <a:r>
              <a:rPr sz="3600" b="1" dirty="0">
                <a:solidFill>
                  <a:srgbClr val="ACBDCA"/>
                </a:solidFill>
                <a:latin typeface="Arial"/>
                <a:cs typeface="Arial"/>
              </a:rPr>
              <a:t>services </a:t>
            </a:r>
            <a:r>
              <a:rPr sz="3600" b="1" spc="-35" dirty="0">
                <a:solidFill>
                  <a:srgbClr val="ACBDCA"/>
                </a:solidFill>
                <a:latin typeface="Arial"/>
                <a:cs typeface="Arial"/>
              </a:rPr>
              <a:t>company. </a:t>
            </a:r>
            <a:r>
              <a:rPr sz="3600" b="1" dirty="0">
                <a:solidFill>
                  <a:srgbClr val="ACBDCA"/>
                </a:solidFill>
                <a:latin typeface="Arial"/>
                <a:cs typeface="Arial"/>
              </a:rPr>
              <a:t>I </a:t>
            </a:r>
            <a:r>
              <a:rPr sz="3600" b="1" spc="-5" dirty="0">
                <a:solidFill>
                  <a:srgbClr val="ACBDCA"/>
                </a:solidFill>
                <a:latin typeface="Arial"/>
                <a:cs typeface="Arial"/>
              </a:rPr>
              <a:t>am </a:t>
            </a:r>
            <a:r>
              <a:rPr sz="3600" b="1" dirty="0">
                <a:solidFill>
                  <a:srgbClr val="ACBDCA"/>
                </a:solidFill>
                <a:latin typeface="Arial"/>
                <a:cs typeface="Arial"/>
              </a:rPr>
              <a:t>so  </a:t>
            </a:r>
            <a:r>
              <a:rPr sz="3600" b="1" spc="-5" dirty="0">
                <a:solidFill>
                  <a:srgbClr val="ACBDCA"/>
                </a:solidFill>
                <a:latin typeface="Arial"/>
                <a:cs typeface="Arial"/>
              </a:rPr>
              <a:t>proud </a:t>
            </a:r>
            <a:r>
              <a:rPr sz="3600" b="1" dirty="0">
                <a:solidFill>
                  <a:srgbClr val="ACBDCA"/>
                </a:solidFill>
                <a:latin typeface="Arial"/>
                <a:cs typeface="Arial"/>
              </a:rPr>
              <a:t>of </a:t>
            </a:r>
            <a:r>
              <a:rPr sz="3600" b="1" spc="-5" dirty="0">
                <a:solidFill>
                  <a:srgbClr val="ACBDCA"/>
                </a:solidFill>
                <a:latin typeface="Arial"/>
                <a:cs typeface="Arial"/>
              </a:rPr>
              <a:t>my first </a:t>
            </a:r>
            <a:r>
              <a:rPr sz="3600" b="1" dirty="0">
                <a:solidFill>
                  <a:srgbClr val="ACBDCA"/>
                </a:solidFill>
                <a:latin typeface="Arial"/>
                <a:cs typeface="Arial"/>
              </a:rPr>
              <a:t>formal</a:t>
            </a:r>
            <a:r>
              <a:rPr sz="3600" b="1" spc="-10" dirty="0">
                <a:solidFill>
                  <a:srgbClr val="ACBDCA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ACBDCA"/>
                </a:solidFill>
                <a:latin typeface="Arial"/>
                <a:cs typeface="Arial"/>
              </a:rPr>
              <a:t>job.”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06144" y="5135575"/>
            <a:ext cx="3368675" cy="62928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800" spc="-5" dirty="0">
                <a:solidFill>
                  <a:srgbClr val="ACBDCA"/>
                </a:solidFill>
                <a:latin typeface="Arial"/>
                <a:cs typeface="Arial"/>
              </a:rPr>
              <a:t>HanQi,</a:t>
            </a:r>
            <a:r>
              <a:rPr sz="1800" dirty="0">
                <a:solidFill>
                  <a:srgbClr val="ACBDCA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ACBDCA"/>
                </a:solidFill>
                <a:latin typeface="Arial"/>
                <a:cs typeface="Arial"/>
              </a:rPr>
              <a:t>graduate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800" spc="-20" dirty="0">
                <a:solidFill>
                  <a:srgbClr val="ACBDCA"/>
                </a:solidFill>
                <a:latin typeface="Arial"/>
                <a:cs typeface="Arial"/>
              </a:rPr>
              <a:t>Yancheng </a:t>
            </a:r>
            <a:r>
              <a:rPr sz="1800" dirty="0">
                <a:solidFill>
                  <a:srgbClr val="ACBDCA"/>
                </a:solidFill>
                <a:latin typeface="Arial"/>
                <a:cs typeface="Arial"/>
              </a:rPr>
              <a:t>Institute of</a:t>
            </a:r>
            <a:r>
              <a:rPr sz="1800" spc="-80" dirty="0">
                <a:solidFill>
                  <a:srgbClr val="ACBDCA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ACBDCA"/>
                </a:solidFill>
                <a:latin typeface="Arial"/>
                <a:cs typeface="Arial"/>
              </a:rPr>
              <a:t>Technology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75119" y="4953000"/>
            <a:ext cx="2689860" cy="838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r>
              <a:rPr spc="-5" dirty="0"/>
              <a:t>30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663" y="411861"/>
            <a:ext cx="204470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0636D"/>
                </a:solidFill>
              </a:rPr>
              <a:t>The Next</a:t>
            </a:r>
            <a:r>
              <a:rPr sz="2200" spc="-35" dirty="0">
                <a:solidFill>
                  <a:srgbClr val="00636D"/>
                </a:solidFill>
              </a:rPr>
              <a:t> </a:t>
            </a:r>
            <a:r>
              <a:rPr sz="2200" spc="-5" dirty="0">
                <a:solidFill>
                  <a:srgbClr val="00636D"/>
                </a:solidFill>
              </a:rPr>
              <a:t>Steps</a:t>
            </a:r>
            <a:endParaRPr sz="2200"/>
          </a:p>
        </p:txBody>
      </p:sp>
      <p:sp>
        <p:nvSpPr>
          <p:cNvPr id="5" name="object 5"/>
          <p:cNvSpPr txBox="1"/>
          <p:nvPr/>
        </p:nvSpPr>
        <p:spPr>
          <a:xfrm>
            <a:off x="613663" y="6392766"/>
            <a:ext cx="199453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 2019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Page</a:t>
            </a:r>
            <a:r>
              <a:rPr spc="-60" dirty="0"/>
              <a:t> </a:t>
            </a:r>
            <a:r>
              <a:rPr spc="-5" dirty="0"/>
              <a:t>31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May</a:t>
            </a:r>
            <a:r>
              <a:rPr spc="-70" dirty="0"/>
              <a:t> </a:t>
            </a:r>
            <a:r>
              <a:rPr spc="-5" dirty="0"/>
              <a:t>2019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Siemens Digital Industries</a:t>
            </a:r>
            <a:r>
              <a:rPr spc="-45" dirty="0"/>
              <a:t> </a:t>
            </a:r>
            <a:r>
              <a:rPr spc="-5" dirty="0"/>
              <a:t>Software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8219" y="1440180"/>
            <a:ext cx="4678680" cy="4750435"/>
          </a:xfrm>
          <a:prstGeom prst="rect">
            <a:avLst/>
          </a:prstGeom>
          <a:solidFill>
            <a:srgbClr val="2286AA"/>
          </a:solidFill>
        </p:spPr>
        <p:txBody>
          <a:bodyPr vert="horz" wrap="square" lIns="0" tIns="130810" rIns="0" bIns="0" rtlCol="0">
            <a:spAutoFit/>
          </a:bodyPr>
          <a:lstStyle/>
          <a:p>
            <a:pPr marL="295275">
              <a:lnSpc>
                <a:spcPct val="100000"/>
              </a:lnSpc>
              <a:spcBef>
                <a:spcPts val="103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Application &amp;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Agreement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50">
              <a:latin typeface="Times New Roman"/>
              <a:cs typeface="Times New Roman"/>
            </a:endParaRPr>
          </a:p>
          <a:p>
            <a:pPr marL="473709" indent="-178435">
              <a:lnSpc>
                <a:spcPct val="100000"/>
              </a:lnSpc>
              <a:buChar char="•"/>
              <a:tabLst>
                <a:tab pos="474345" algn="l"/>
              </a:tabLst>
            </a:pPr>
            <a:r>
              <a:rPr sz="1450" spc="-5" dirty="0">
                <a:solidFill>
                  <a:srgbClr val="FFFFFF"/>
                </a:solidFill>
                <a:latin typeface="Arial"/>
                <a:cs typeface="Arial"/>
              </a:rPr>
              <a:t>Grant application</a:t>
            </a:r>
            <a:r>
              <a:rPr sz="145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form</a:t>
            </a:r>
            <a:endParaRPr sz="1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FFFF"/>
              </a:buClr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473709" indent="-178435">
              <a:lnSpc>
                <a:spcPct val="100000"/>
              </a:lnSpc>
              <a:spcBef>
                <a:spcPts val="5"/>
              </a:spcBef>
              <a:buChar char="•"/>
              <a:tabLst>
                <a:tab pos="474345" algn="l"/>
              </a:tabLst>
            </a:pPr>
            <a:r>
              <a:rPr sz="1450" spc="-5" dirty="0">
                <a:solidFill>
                  <a:srgbClr val="FFFFFF"/>
                </a:solidFill>
                <a:latin typeface="Arial"/>
                <a:cs typeface="Arial"/>
              </a:rPr>
              <a:t>Curriculum mapping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1450" spc="-5" dirty="0">
                <a:solidFill>
                  <a:srgbClr val="FFFFFF"/>
                </a:solidFill>
                <a:latin typeface="Arial"/>
                <a:cs typeface="Arial"/>
              </a:rPr>
              <a:t>domain</a:t>
            </a:r>
            <a:r>
              <a:rPr sz="145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5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FF"/>
              </a:buClr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473709" indent="-178435">
              <a:lnSpc>
                <a:spcPct val="100000"/>
              </a:lnSpc>
              <a:buChar char="•"/>
              <a:tabLst>
                <a:tab pos="474345" algn="l"/>
              </a:tabLst>
            </a:pPr>
            <a:r>
              <a:rPr sz="1450" spc="-5" dirty="0">
                <a:solidFill>
                  <a:srgbClr val="FFFFFF"/>
                </a:solidFill>
                <a:latin typeface="Arial"/>
                <a:cs typeface="Arial"/>
              </a:rPr>
              <a:t>Identify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suitable</a:t>
            </a:r>
            <a:r>
              <a:rPr sz="14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5" dirty="0">
                <a:solidFill>
                  <a:srgbClr val="FFFFFF"/>
                </a:solidFill>
                <a:latin typeface="Arial"/>
                <a:cs typeface="Arial"/>
              </a:rPr>
              <a:t>products</a:t>
            </a:r>
            <a:endParaRPr sz="1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FFFF"/>
              </a:buClr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473709" indent="-178435">
              <a:lnSpc>
                <a:spcPct val="100000"/>
              </a:lnSpc>
              <a:buChar char="•"/>
              <a:tabLst>
                <a:tab pos="474345" algn="l"/>
              </a:tabLst>
            </a:pPr>
            <a:r>
              <a:rPr sz="1450" spc="-5" dirty="0">
                <a:solidFill>
                  <a:srgbClr val="FFFFFF"/>
                </a:solidFill>
                <a:latin typeface="Arial"/>
                <a:cs typeface="Arial"/>
              </a:rPr>
              <a:t>Identify services</a:t>
            </a:r>
            <a:r>
              <a:rPr sz="145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5" dirty="0">
                <a:solidFill>
                  <a:srgbClr val="FFFFFF"/>
                </a:solidFill>
                <a:latin typeface="Arial"/>
                <a:cs typeface="Arial"/>
              </a:rPr>
              <a:t>partner</a:t>
            </a:r>
            <a:endParaRPr sz="1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FF"/>
              </a:buClr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473709" indent="-178435">
              <a:lnSpc>
                <a:spcPct val="100000"/>
              </a:lnSpc>
              <a:buChar char="•"/>
              <a:tabLst>
                <a:tab pos="474345" algn="l"/>
              </a:tabLst>
            </a:pP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Obtain</a:t>
            </a:r>
            <a:r>
              <a:rPr sz="14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licenses</a:t>
            </a:r>
            <a:endParaRPr sz="14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75119" y="1431036"/>
            <a:ext cx="4680585" cy="4752340"/>
          </a:xfrm>
          <a:prstGeom prst="rect">
            <a:avLst/>
          </a:prstGeom>
          <a:solidFill>
            <a:srgbClr val="E0E0D6"/>
          </a:solidFill>
        </p:spPr>
        <p:txBody>
          <a:bodyPr vert="horz" wrap="square" lIns="0" tIns="146050" rIns="0" bIns="0" rtlCol="0">
            <a:spAutoFit/>
          </a:bodyPr>
          <a:lstStyle/>
          <a:p>
            <a:pPr marL="360680">
              <a:lnSpc>
                <a:spcPct val="100000"/>
              </a:lnSpc>
              <a:spcBef>
                <a:spcPts val="1150"/>
              </a:spcBef>
            </a:pPr>
            <a:r>
              <a:rPr sz="2000" b="1" dirty="0">
                <a:solidFill>
                  <a:srgbClr val="2286AA"/>
                </a:solidFill>
                <a:latin typeface="Arial"/>
                <a:cs typeface="Arial"/>
              </a:rPr>
              <a:t>Implementation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541020" indent="-178435">
              <a:lnSpc>
                <a:spcPct val="100000"/>
              </a:lnSpc>
              <a:spcBef>
                <a:spcPts val="1475"/>
              </a:spcBef>
              <a:buChar char="•"/>
              <a:tabLst>
                <a:tab pos="541020" algn="l"/>
              </a:tabLst>
            </a:pP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Software and hardware</a:t>
            </a:r>
            <a:r>
              <a:rPr sz="1450" spc="9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2286AA"/>
                </a:solidFill>
                <a:latin typeface="Arial"/>
                <a:cs typeface="Arial"/>
              </a:rPr>
              <a:t>installation</a:t>
            </a:r>
            <a:endParaRPr sz="1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2286AA"/>
              </a:buClr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541020" indent="-178435">
              <a:lnSpc>
                <a:spcPct val="100000"/>
              </a:lnSpc>
              <a:buChar char="•"/>
              <a:tabLst>
                <a:tab pos="541020" algn="l"/>
              </a:tabLst>
            </a:pPr>
            <a:r>
              <a:rPr sz="1450" dirty="0">
                <a:solidFill>
                  <a:srgbClr val="2286AA"/>
                </a:solidFill>
                <a:latin typeface="Arial"/>
                <a:cs typeface="Arial"/>
              </a:rPr>
              <a:t>Customization (if </a:t>
            </a: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required)</a:t>
            </a:r>
            <a:endParaRPr sz="1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2286AA"/>
              </a:buClr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541020" indent="-178435">
              <a:lnSpc>
                <a:spcPct val="100000"/>
              </a:lnSpc>
              <a:buChar char="•"/>
              <a:tabLst>
                <a:tab pos="541020" algn="l"/>
              </a:tabLst>
            </a:pPr>
            <a:r>
              <a:rPr sz="1450" dirty="0">
                <a:solidFill>
                  <a:srgbClr val="2286AA"/>
                </a:solidFill>
                <a:latin typeface="Arial"/>
                <a:cs typeface="Arial"/>
              </a:rPr>
              <a:t>Instructor-led</a:t>
            </a:r>
            <a:r>
              <a:rPr sz="1450" spc="1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training</a:t>
            </a:r>
            <a:endParaRPr sz="1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2286AA"/>
              </a:buClr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541020" indent="-178435">
              <a:lnSpc>
                <a:spcPct val="100000"/>
              </a:lnSpc>
              <a:spcBef>
                <a:spcPts val="5"/>
              </a:spcBef>
              <a:buChar char="•"/>
              <a:tabLst>
                <a:tab pos="541020" algn="l"/>
              </a:tabLst>
            </a:pP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Learning Advantage</a:t>
            </a:r>
            <a:r>
              <a:rPr sz="1450" spc="1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self-training</a:t>
            </a:r>
            <a:endParaRPr sz="1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2286AA"/>
              </a:buClr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541020" indent="-178435">
              <a:lnSpc>
                <a:spcPct val="100000"/>
              </a:lnSpc>
              <a:buChar char="•"/>
              <a:tabLst>
                <a:tab pos="541020" algn="l"/>
              </a:tabLst>
            </a:pP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Curriculum</a:t>
            </a:r>
            <a:r>
              <a:rPr sz="1450" spc="35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integration</a:t>
            </a:r>
            <a:endParaRPr sz="1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2286AA"/>
              </a:buClr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541020" indent="-178435">
              <a:lnSpc>
                <a:spcPct val="100000"/>
              </a:lnSpc>
              <a:buChar char="•"/>
              <a:tabLst>
                <a:tab pos="541020" algn="l"/>
              </a:tabLst>
            </a:pP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Additional</a:t>
            </a:r>
            <a:r>
              <a:rPr sz="1450" spc="20" dirty="0">
                <a:solidFill>
                  <a:srgbClr val="2286AA"/>
                </a:solidFill>
                <a:latin typeface="Arial"/>
                <a:cs typeface="Arial"/>
              </a:rPr>
              <a:t> </a:t>
            </a:r>
            <a:r>
              <a:rPr sz="1450" spc="-5" dirty="0">
                <a:solidFill>
                  <a:srgbClr val="2286AA"/>
                </a:solidFill>
                <a:latin typeface="Arial"/>
                <a:cs typeface="Arial"/>
              </a:rPr>
              <a:t>services</a:t>
            </a:r>
            <a:endParaRPr sz="1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6363" y="6405466"/>
            <a:ext cx="11089640" cy="3473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Unrestricted © Siemens </a:t>
            </a:r>
            <a:r>
              <a:rPr sz="1000" b="1" spc="-25" dirty="0">
                <a:solidFill>
                  <a:srgbClr val="869BAA"/>
                </a:solidFill>
                <a:latin typeface="Arial"/>
                <a:cs typeface="Arial"/>
              </a:rPr>
              <a:t>AG</a:t>
            </a:r>
            <a:r>
              <a:rPr sz="1000" b="1" spc="35" dirty="0">
                <a:solidFill>
                  <a:srgbClr val="869BAA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869BAA"/>
                </a:solidFill>
                <a:latin typeface="Arial"/>
                <a:cs typeface="Arial"/>
              </a:rPr>
              <a:t>2019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20"/>
              </a:spcBef>
              <a:tabLst>
                <a:tab pos="1281430" algn="l"/>
                <a:tab pos="9095105" algn="l"/>
              </a:tabLst>
            </a:pPr>
            <a:r>
              <a:rPr sz="1000" spc="-5" dirty="0">
                <a:latin typeface="Arial"/>
                <a:cs typeface="Arial"/>
              </a:rPr>
              <a:t>Page 32	May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2019	Siemens Digital Industries</a:t>
            </a:r>
            <a:r>
              <a:rPr sz="1000" spc="-4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Software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092055" y="885444"/>
            <a:ext cx="1441450" cy="2545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782600" y="550163"/>
            <a:ext cx="172058" cy="2362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91343" y="556259"/>
            <a:ext cx="62865" cy="226060"/>
          </a:xfrm>
          <a:custGeom>
            <a:avLst/>
            <a:gdLst/>
            <a:ahLst/>
            <a:cxnLst/>
            <a:rect l="l" t="t" r="r" b="b"/>
            <a:pathLst>
              <a:path w="62865" h="226059">
                <a:moveTo>
                  <a:pt x="0" y="0"/>
                </a:moveTo>
                <a:lnTo>
                  <a:pt x="0" y="225551"/>
                </a:lnTo>
                <a:lnTo>
                  <a:pt x="62483" y="225551"/>
                </a:lnTo>
                <a:lnTo>
                  <a:pt x="62483" y="37718"/>
                </a:lnTo>
                <a:lnTo>
                  <a:pt x="31241" y="37718"/>
                </a:lnTo>
                <a:lnTo>
                  <a:pt x="0" y="0"/>
                </a:lnTo>
                <a:close/>
              </a:path>
              <a:path w="62865" h="226059">
                <a:moveTo>
                  <a:pt x="62483" y="0"/>
                </a:moveTo>
                <a:lnTo>
                  <a:pt x="31241" y="37718"/>
                </a:lnTo>
                <a:lnTo>
                  <a:pt x="62483" y="37718"/>
                </a:lnTo>
                <a:lnTo>
                  <a:pt x="62483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91343" y="556259"/>
            <a:ext cx="62865" cy="68580"/>
          </a:xfrm>
          <a:custGeom>
            <a:avLst/>
            <a:gdLst/>
            <a:ahLst/>
            <a:cxnLst/>
            <a:rect l="l" t="t" r="r" b="b"/>
            <a:pathLst>
              <a:path w="62865" h="68579">
                <a:moveTo>
                  <a:pt x="62483" y="0"/>
                </a:moveTo>
                <a:lnTo>
                  <a:pt x="0" y="0"/>
                </a:lnTo>
                <a:lnTo>
                  <a:pt x="31241" y="68579"/>
                </a:lnTo>
                <a:lnTo>
                  <a:pt x="62483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317480" y="556259"/>
            <a:ext cx="274320" cy="227329"/>
          </a:xfrm>
          <a:custGeom>
            <a:avLst/>
            <a:gdLst/>
            <a:ahLst/>
            <a:cxnLst/>
            <a:rect l="l" t="t" r="r" b="b"/>
            <a:pathLst>
              <a:path w="274320" h="227329">
                <a:moveTo>
                  <a:pt x="107719" y="65786"/>
                </a:moveTo>
                <a:lnTo>
                  <a:pt x="44450" y="65786"/>
                </a:lnTo>
                <a:lnTo>
                  <a:pt x="109347" y="227075"/>
                </a:lnTo>
                <a:lnTo>
                  <a:pt x="148336" y="227075"/>
                </a:lnTo>
                <a:lnTo>
                  <a:pt x="182565" y="143637"/>
                </a:lnTo>
                <a:lnTo>
                  <a:pt x="138556" y="143637"/>
                </a:lnTo>
                <a:lnTo>
                  <a:pt x="107719" y="65786"/>
                </a:lnTo>
                <a:close/>
              </a:path>
              <a:path w="274320" h="227329">
                <a:moveTo>
                  <a:pt x="81661" y="0"/>
                </a:moveTo>
                <a:lnTo>
                  <a:pt x="0" y="0"/>
                </a:lnTo>
                <a:lnTo>
                  <a:pt x="0" y="224789"/>
                </a:lnTo>
                <a:lnTo>
                  <a:pt x="44450" y="224789"/>
                </a:lnTo>
                <a:lnTo>
                  <a:pt x="44450" y="65786"/>
                </a:lnTo>
                <a:lnTo>
                  <a:pt x="107719" y="65786"/>
                </a:lnTo>
                <a:lnTo>
                  <a:pt x="81661" y="0"/>
                </a:lnTo>
                <a:close/>
              </a:path>
              <a:path w="274320" h="227329">
                <a:moveTo>
                  <a:pt x="274320" y="65786"/>
                </a:moveTo>
                <a:lnTo>
                  <a:pt x="214502" y="65786"/>
                </a:lnTo>
                <a:lnTo>
                  <a:pt x="214502" y="224789"/>
                </a:lnTo>
                <a:lnTo>
                  <a:pt x="274320" y="224789"/>
                </a:lnTo>
                <a:lnTo>
                  <a:pt x="274320" y="65786"/>
                </a:lnTo>
                <a:close/>
              </a:path>
              <a:path w="274320" h="227329">
                <a:moveTo>
                  <a:pt x="274320" y="0"/>
                </a:moveTo>
                <a:lnTo>
                  <a:pt x="196596" y="0"/>
                </a:lnTo>
                <a:lnTo>
                  <a:pt x="138556" y="143637"/>
                </a:lnTo>
                <a:lnTo>
                  <a:pt x="182565" y="143637"/>
                </a:lnTo>
                <a:lnTo>
                  <a:pt x="214502" y="65786"/>
                </a:lnTo>
                <a:lnTo>
                  <a:pt x="274320" y="65786"/>
                </a:lnTo>
                <a:lnTo>
                  <a:pt x="27432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55452" y="556259"/>
            <a:ext cx="195072" cy="22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090209" y="550163"/>
            <a:ext cx="173566" cy="2362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12198858" cy="68549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6363" y="630936"/>
            <a:ext cx="5148072" cy="55961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248562" y="2307463"/>
            <a:ext cx="391160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7620" algn="ctr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</a:rPr>
              <a:t>Together </a:t>
            </a:r>
            <a:r>
              <a:rPr sz="3600" dirty="0">
                <a:solidFill>
                  <a:srgbClr val="FFFFFF"/>
                </a:solidFill>
              </a:rPr>
              <a:t>we can  </a:t>
            </a:r>
            <a:r>
              <a:rPr sz="3600" spc="-5" dirty="0">
                <a:solidFill>
                  <a:srgbClr val="FFFFFF"/>
                </a:solidFill>
              </a:rPr>
              <a:t>empower</a:t>
            </a:r>
            <a:r>
              <a:rPr sz="3600" spc="-30" dirty="0">
                <a:solidFill>
                  <a:srgbClr val="FFFFFF"/>
                </a:solidFill>
              </a:rPr>
              <a:t> </a:t>
            </a:r>
            <a:r>
              <a:rPr sz="3600" dirty="0">
                <a:solidFill>
                  <a:srgbClr val="FFFFFF"/>
                </a:solidFill>
              </a:rPr>
              <a:t>the</a:t>
            </a:r>
            <a:r>
              <a:rPr sz="3600" spc="-30" dirty="0">
                <a:solidFill>
                  <a:srgbClr val="FFFFFF"/>
                </a:solidFill>
              </a:rPr>
              <a:t> </a:t>
            </a:r>
            <a:r>
              <a:rPr sz="3600" spc="-5" dirty="0">
                <a:solidFill>
                  <a:srgbClr val="FFFFFF"/>
                </a:solidFill>
              </a:rPr>
              <a:t>next </a:t>
            </a:r>
            <a:r>
              <a:rPr sz="3600" dirty="0">
                <a:solidFill>
                  <a:srgbClr val="FFFFFF"/>
                </a:solidFill>
              </a:rPr>
              <a:t> generation of  </a:t>
            </a:r>
            <a:r>
              <a:rPr sz="3600" spc="-5" dirty="0">
                <a:solidFill>
                  <a:srgbClr val="FFFFFF"/>
                </a:solidFill>
              </a:rPr>
              <a:t>engineers.</a:t>
            </a:r>
            <a:endParaRPr sz="36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8096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55480" y="324611"/>
            <a:ext cx="2158365" cy="914400"/>
          </a:xfrm>
          <a:custGeom>
            <a:avLst/>
            <a:gdLst/>
            <a:ahLst/>
            <a:cxnLst/>
            <a:rect l="l" t="t" r="r" b="b"/>
            <a:pathLst>
              <a:path w="2158365" h="914400">
                <a:moveTo>
                  <a:pt x="0" y="914400"/>
                </a:moveTo>
                <a:lnTo>
                  <a:pt x="2157983" y="914400"/>
                </a:lnTo>
                <a:lnTo>
                  <a:pt x="2157983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92055" y="885444"/>
            <a:ext cx="1441450" cy="254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782600" y="550163"/>
            <a:ext cx="172058" cy="2362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91343" y="556259"/>
            <a:ext cx="62865" cy="226060"/>
          </a:xfrm>
          <a:custGeom>
            <a:avLst/>
            <a:gdLst/>
            <a:ahLst/>
            <a:cxnLst/>
            <a:rect l="l" t="t" r="r" b="b"/>
            <a:pathLst>
              <a:path w="62865" h="226059">
                <a:moveTo>
                  <a:pt x="0" y="0"/>
                </a:moveTo>
                <a:lnTo>
                  <a:pt x="0" y="225551"/>
                </a:lnTo>
                <a:lnTo>
                  <a:pt x="62483" y="225551"/>
                </a:lnTo>
                <a:lnTo>
                  <a:pt x="62483" y="37718"/>
                </a:lnTo>
                <a:lnTo>
                  <a:pt x="31241" y="37718"/>
                </a:lnTo>
                <a:lnTo>
                  <a:pt x="0" y="0"/>
                </a:lnTo>
                <a:close/>
              </a:path>
              <a:path w="62865" h="226059">
                <a:moveTo>
                  <a:pt x="62483" y="0"/>
                </a:moveTo>
                <a:lnTo>
                  <a:pt x="31241" y="37718"/>
                </a:lnTo>
                <a:lnTo>
                  <a:pt x="62483" y="37718"/>
                </a:lnTo>
                <a:lnTo>
                  <a:pt x="62483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991343" y="556259"/>
            <a:ext cx="62865" cy="68580"/>
          </a:xfrm>
          <a:custGeom>
            <a:avLst/>
            <a:gdLst/>
            <a:ahLst/>
            <a:cxnLst/>
            <a:rect l="l" t="t" r="r" b="b"/>
            <a:pathLst>
              <a:path w="62865" h="68579">
                <a:moveTo>
                  <a:pt x="62483" y="0"/>
                </a:moveTo>
                <a:lnTo>
                  <a:pt x="0" y="0"/>
                </a:lnTo>
                <a:lnTo>
                  <a:pt x="31241" y="68579"/>
                </a:lnTo>
                <a:lnTo>
                  <a:pt x="62483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11740" y="760730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1" y="0"/>
                </a:lnTo>
              </a:path>
            </a:pathLst>
          </a:custGeom>
          <a:ln w="43179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111740" y="685800"/>
            <a:ext cx="60960" cy="53340"/>
          </a:xfrm>
          <a:custGeom>
            <a:avLst/>
            <a:gdLst/>
            <a:ahLst/>
            <a:cxnLst/>
            <a:rect l="l" t="t" r="r" b="b"/>
            <a:pathLst>
              <a:path w="60959" h="53340">
                <a:moveTo>
                  <a:pt x="0" y="53339"/>
                </a:moveTo>
                <a:lnTo>
                  <a:pt x="60832" y="53339"/>
                </a:lnTo>
                <a:lnTo>
                  <a:pt x="60832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111740" y="666750"/>
            <a:ext cx="149225" cy="0"/>
          </a:xfrm>
          <a:custGeom>
            <a:avLst/>
            <a:gdLst/>
            <a:ahLst/>
            <a:cxnLst/>
            <a:rect l="l" t="t" r="r" b="b"/>
            <a:pathLst>
              <a:path w="149225">
                <a:moveTo>
                  <a:pt x="0" y="0"/>
                </a:moveTo>
                <a:lnTo>
                  <a:pt x="148970" y="0"/>
                </a:lnTo>
              </a:path>
            </a:pathLst>
          </a:custGeom>
          <a:ln w="3810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111740" y="596900"/>
            <a:ext cx="60960" cy="50800"/>
          </a:xfrm>
          <a:custGeom>
            <a:avLst/>
            <a:gdLst/>
            <a:ahLst/>
            <a:cxnLst/>
            <a:rect l="l" t="t" r="r" b="b"/>
            <a:pathLst>
              <a:path w="60959" h="50800">
                <a:moveTo>
                  <a:pt x="0" y="50800"/>
                </a:moveTo>
                <a:lnTo>
                  <a:pt x="60832" y="50800"/>
                </a:lnTo>
                <a:lnTo>
                  <a:pt x="60832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111740" y="576580"/>
            <a:ext cx="162560" cy="0"/>
          </a:xfrm>
          <a:custGeom>
            <a:avLst/>
            <a:gdLst/>
            <a:ahLst/>
            <a:cxnLst/>
            <a:rect l="l" t="t" r="r" b="b"/>
            <a:pathLst>
              <a:path w="162559">
                <a:moveTo>
                  <a:pt x="0" y="0"/>
                </a:moveTo>
                <a:lnTo>
                  <a:pt x="162051" y="0"/>
                </a:lnTo>
              </a:path>
            </a:pathLst>
          </a:custGeom>
          <a:ln w="4064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317480" y="556259"/>
            <a:ext cx="274320" cy="227329"/>
          </a:xfrm>
          <a:custGeom>
            <a:avLst/>
            <a:gdLst/>
            <a:ahLst/>
            <a:cxnLst/>
            <a:rect l="l" t="t" r="r" b="b"/>
            <a:pathLst>
              <a:path w="274320" h="227329">
                <a:moveTo>
                  <a:pt x="107719" y="65786"/>
                </a:moveTo>
                <a:lnTo>
                  <a:pt x="44450" y="65786"/>
                </a:lnTo>
                <a:lnTo>
                  <a:pt x="109347" y="227075"/>
                </a:lnTo>
                <a:lnTo>
                  <a:pt x="148336" y="227075"/>
                </a:lnTo>
                <a:lnTo>
                  <a:pt x="182565" y="143637"/>
                </a:lnTo>
                <a:lnTo>
                  <a:pt x="138556" y="143637"/>
                </a:lnTo>
                <a:lnTo>
                  <a:pt x="107719" y="65786"/>
                </a:lnTo>
                <a:close/>
              </a:path>
              <a:path w="274320" h="227329">
                <a:moveTo>
                  <a:pt x="81661" y="0"/>
                </a:moveTo>
                <a:lnTo>
                  <a:pt x="0" y="0"/>
                </a:lnTo>
                <a:lnTo>
                  <a:pt x="0" y="224789"/>
                </a:lnTo>
                <a:lnTo>
                  <a:pt x="44450" y="224789"/>
                </a:lnTo>
                <a:lnTo>
                  <a:pt x="44450" y="65786"/>
                </a:lnTo>
                <a:lnTo>
                  <a:pt x="107719" y="65786"/>
                </a:lnTo>
                <a:lnTo>
                  <a:pt x="81661" y="0"/>
                </a:lnTo>
                <a:close/>
              </a:path>
              <a:path w="274320" h="227329">
                <a:moveTo>
                  <a:pt x="274320" y="65786"/>
                </a:moveTo>
                <a:lnTo>
                  <a:pt x="214502" y="65786"/>
                </a:lnTo>
                <a:lnTo>
                  <a:pt x="214502" y="224789"/>
                </a:lnTo>
                <a:lnTo>
                  <a:pt x="274320" y="224789"/>
                </a:lnTo>
                <a:lnTo>
                  <a:pt x="274320" y="65786"/>
                </a:lnTo>
                <a:close/>
              </a:path>
              <a:path w="274320" h="227329">
                <a:moveTo>
                  <a:pt x="274320" y="0"/>
                </a:moveTo>
                <a:lnTo>
                  <a:pt x="196596" y="0"/>
                </a:lnTo>
                <a:lnTo>
                  <a:pt x="138556" y="143637"/>
                </a:lnTo>
                <a:lnTo>
                  <a:pt x="182565" y="143637"/>
                </a:lnTo>
                <a:lnTo>
                  <a:pt x="214502" y="65786"/>
                </a:lnTo>
                <a:lnTo>
                  <a:pt x="274320" y="65786"/>
                </a:lnTo>
                <a:lnTo>
                  <a:pt x="27432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649711" y="760730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43179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649711" y="685800"/>
            <a:ext cx="60960" cy="53340"/>
          </a:xfrm>
          <a:custGeom>
            <a:avLst/>
            <a:gdLst/>
            <a:ahLst/>
            <a:cxnLst/>
            <a:rect l="l" t="t" r="r" b="b"/>
            <a:pathLst>
              <a:path w="60959" h="53340">
                <a:moveTo>
                  <a:pt x="0" y="53339"/>
                </a:moveTo>
                <a:lnTo>
                  <a:pt x="60833" y="53339"/>
                </a:lnTo>
                <a:lnTo>
                  <a:pt x="60833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649711" y="666750"/>
            <a:ext cx="149225" cy="0"/>
          </a:xfrm>
          <a:custGeom>
            <a:avLst/>
            <a:gdLst/>
            <a:ahLst/>
            <a:cxnLst/>
            <a:rect l="l" t="t" r="r" b="b"/>
            <a:pathLst>
              <a:path w="149225">
                <a:moveTo>
                  <a:pt x="0" y="0"/>
                </a:moveTo>
                <a:lnTo>
                  <a:pt x="148844" y="0"/>
                </a:lnTo>
              </a:path>
            </a:pathLst>
          </a:custGeom>
          <a:ln w="3810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649711" y="596900"/>
            <a:ext cx="60960" cy="50800"/>
          </a:xfrm>
          <a:custGeom>
            <a:avLst/>
            <a:gdLst/>
            <a:ahLst/>
            <a:cxnLst/>
            <a:rect l="l" t="t" r="r" b="b"/>
            <a:pathLst>
              <a:path w="60959" h="50800">
                <a:moveTo>
                  <a:pt x="0" y="50800"/>
                </a:moveTo>
                <a:lnTo>
                  <a:pt x="60833" y="50800"/>
                </a:lnTo>
                <a:lnTo>
                  <a:pt x="60833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649711" y="576580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798" y="0"/>
                </a:lnTo>
              </a:path>
            </a:pathLst>
          </a:custGeom>
          <a:ln w="40640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855452" y="556259"/>
            <a:ext cx="195072" cy="2255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090209" y="550163"/>
            <a:ext cx="173566" cy="2362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Group 22"/>
          <p:cNvGrpSpPr/>
          <p:nvPr/>
        </p:nvGrpSpPr>
        <p:grpSpPr>
          <a:xfrm>
            <a:off x="7883525" y="4277690"/>
            <a:ext cx="4537075" cy="1894510"/>
            <a:chOff x="829767" y="3470224"/>
            <a:chExt cx="4689475" cy="1970710"/>
          </a:xfrm>
        </p:grpSpPr>
        <p:sp>
          <p:nvSpPr>
            <p:cNvPr id="21" name="object 21"/>
            <p:cNvSpPr txBox="1"/>
            <p:nvPr/>
          </p:nvSpPr>
          <p:spPr>
            <a:xfrm>
              <a:off x="829767" y="3470224"/>
              <a:ext cx="4689475" cy="567463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3600" b="1" dirty="0">
                  <a:solidFill>
                    <a:srgbClr val="FFFFFF"/>
                  </a:solidFill>
                  <a:latin typeface="Arial"/>
                  <a:cs typeface="Arial"/>
                </a:rPr>
                <a:t>Sean</a:t>
              </a:r>
              <a:r>
                <a:rPr sz="3600" b="1" spc="-65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3600" b="1" dirty="0">
                  <a:solidFill>
                    <a:srgbClr val="FFFFFF"/>
                  </a:solidFill>
                  <a:latin typeface="Arial"/>
                  <a:cs typeface="Arial"/>
                </a:rPr>
                <a:t>Seneviratne</a:t>
              </a:r>
              <a:endParaRPr sz="3600">
                <a:latin typeface="Arial"/>
                <a:cs typeface="Arial"/>
              </a:endParaRPr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829767" y="4318254"/>
              <a:ext cx="3497579" cy="11226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10" dirty="0">
                  <a:solidFill>
                    <a:srgbClr val="FFFFFF"/>
                  </a:solidFill>
                  <a:latin typeface="Arial"/>
                  <a:cs typeface="Arial"/>
                </a:rPr>
                <a:t>Academic </a:t>
              </a:r>
              <a:r>
                <a:rPr sz="1800" b="1" spc="-5" dirty="0">
                  <a:solidFill>
                    <a:srgbClr val="FFFFFF"/>
                  </a:solidFill>
                  <a:latin typeface="Arial"/>
                  <a:cs typeface="Arial"/>
                </a:rPr>
                <a:t>Programs</a:t>
              </a:r>
              <a:r>
                <a:rPr sz="1800" b="1" spc="55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800" b="1" spc="-5" dirty="0">
                  <a:solidFill>
                    <a:srgbClr val="FFFFFF"/>
                  </a:solidFill>
                  <a:latin typeface="Arial"/>
                  <a:cs typeface="Arial"/>
                </a:rPr>
                <a:t>Manager</a:t>
              </a:r>
              <a:endParaRPr sz="1800">
                <a:latin typeface="Arial"/>
                <a:cs typeface="Arial"/>
              </a:endParaRPr>
            </a:p>
            <a:p>
              <a:pPr marL="18415">
                <a:lnSpc>
                  <a:spcPct val="100000"/>
                </a:lnSpc>
              </a:pPr>
              <a:r>
                <a:rPr sz="1800" spc="-5" dirty="0">
                  <a:solidFill>
                    <a:srgbClr val="FFFFFF"/>
                  </a:solidFill>
                  <a:latin typeface="Arial"/>
                  <a:cs typeface="Arial"/>
                </a:rPr>
                <a:t>Global Academic Partner</a:t>
              </a:r>
              <a:r>
                <a:rPr sz="1800" spc="-95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800" spc="-5" dirty="0">
                  <a:solidFill>
                    <a:srgbClr val="FFFFFF"/>
                  </a:solidFill>
                  <a:latin typeface="Arial"/>
                  <a:cs typeface="Arial"/>
                </a:rPr>
                <a:t>Program</a:t>
              </a:r>
              <a:endParaRPr sz="180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30"/>
                </a:spcBef>
              </a:pPr>
              <a:endParaRPr sz="1850">
                <a:latin typeface="Times New Roman"/>
                <a:cs typeface="Times New Roman"/>
              </a:endParaRPr>
            </a:p>
            <a:p>
              <a:pPr marL="12700">
                <a:lnSpc>
                  <a:spcPct val="100000"/>
                </a:lnSpc>
              </a:pPr>
              <a:r>
                <a:rPr sz="1800" spc="-5" dirty="0">
                  <a:solidFill>
                    <a:srgbClr val="FFFFFF"/>
                  </a:solidFill>
                  <a:latin typeface="Arial"/>
                  <a:cs typeface="Arial"/>
                  <a:hlinkClick r:id="rId7"/>
                </a:rPr>
                <a:t>Sean.seneviratne@siemens.com</a:t>
              </a:r>
              <a:endParaRPr sz="1800">
                <a:latin typeface="Arial"/>
                <a:cs typeface="Arial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" y="529361"/>
            <a:ext cx="4648200" cy="689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object 21"/>
          <p:cNvSpPr txBox="1"/>
          <p:nvPr/>
        </p:nvSpPr>
        <p:spPr>
          <a:xfrm>
            <a:off x="685800" y="3276600"/>
            <a:ext cx="4537075" cy="17754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b="1" dirty="0" err="1" smtClean="0">
                <a:solidFill>
                  <a:srgbClr val="FFFFFF"/>
                </a:solidFill>
                <a:latin typeface="Arial"/>
                <a:cs typeface="Arial"/>
              </a:rPr>
              <a:t>Zain</a:t>
            </a:r>
            <a:r>
              <a:rPr lang="en-US" sz="36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Arial"/>
                <a:cs typeface="Arial"/>
              </a:rPr>
              <a:t>Shirazi</a:t>
            </a:r>
            <a:endParaRPr lang="en-US" sz="3600" b="1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000" b="1" dirty="0" smtClean="0">
                <a:solidFill>
                  <a:srgbClr val="FFFFFF"/>
                </a:solidFill>
                <a:latin typeface="Arial"/>
                <a:cs typeface="Arial"/>
              </a:rPr>
              <a:t>Regional Manager (NORTH)</a:t>
            </a:r>
            <a:endParaRPr lang="en-US" sz="3200" b="1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000" b="1" dirty="0" smtClean="0">
                <a:solidFill>
                  <a:srgbClr val="FFFFFF"/>
                </a:solidFill>
                <a:latin typeface="Arial"/>
                <a:cs typeface="Arial"/>
                <a:hlinkClick r:id="rId9"/>
              </a:rPr>
              <a:t>zain@rastek.com</a:t>
            </a:r>
            <a:r>
              <a:rPr lang="en-US" sz="28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sz="2800">
              <a:latin typeface="Arial"/>
              <a:cs typeface="Arial"/>
            </a:endParaRPr>
          </a:p>
        </p:txBody>
      </p:sp>
      <p:sp>
        <p:nvSpPr>
          <p:cNvPr id="26" name="object 21"/>
          <p:cNvSpPr txBox="1"/>
          <p:nvPr/>
        </p:nvSpPr>
        <p:spPr>
          <a:xfrm>
            <a:off x="685800" y="4945915"/>
            <a:ext cx="4537075" cy="18370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b="1" dirty="0" smtClean="0">
                <a:solidFill>
                  <a:srgbClr val="FFFFFF"/>
                </a:solidFill>
                <a:latin typeface="Arial"/>
                <a:cs typeface="Arial"/>
              </a:rPr>
              <a:t>Mahesh Kumar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000" b="1" dirty="0" smtClean="0">
                <a:solidFill>
                  <a:srgbClr val="FFFFFF"/>
                </a:solidFill>
                <a:latin typeface="Arial"/>
                <a:cs typeface="Arial"/>
              </a:rPr>
              <a:t>Regional Manager (SOUTH)</a:t>
            </a:r>
            <a:endParaRPr lang="en-US" sz="3600" b="1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000" b="1" dirty="0" smtClean="0">
                <a:solidFill>
                  <a:srgbClr val="FFFFFF"/>
                </a:solidFill>
                <a:latin typeface="Arial"/>
                <a:cs typeface="Arial"/>
                <a:hlinkClick r:id="rId9"/>
              </a:rPr>
              <a:t>mahesh@rastek.com</a:t>
            </a:r>
            <a:r>
              <a:rPr lang="en-US" sz="28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2469</Words>
  <Application>Microsoft Office PowerPoint</Application>
  <PresentationFormat>Custom</PresentationFormat>
  <Paragraphs>672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Upcoming era of Academia 4.0</vt:lpstr>
      <vt:lpstr>Slide 2</vt:lpstr>
      <vt:lpstr>Digitalization  changes everything.</vt:lpstr>
      <vt:lpstr>Manufacturers face a disruptive era of innovation  Digitalization changes everything</vt:lpstr>
      <vt:lpstr>Leverage these forces to transform your education process</vt:lpstr>
      <vt:lpstr>Digitalization changes the workplace</vt:lpstr>
      <vt:lpstr>Supply</vt:lpstr>
      <vt:lpstr>Closing the engineering skills gap  State of Academia</vt:lpstr>
      <vt:lpstr>Closing the engineering skills gap  State of Engineering</vt:lpstr>
      <vt:lpstr>Slide 10</vt:lpstr>
      <vt:lpstr>Solution Partner Ecosystem Academic Partners - Global Opportunities in PLM (GO PLM)</vt:lpstr>
      <vt:lpstr>Welcome to the age of ubiquitous innovation</vt:lpstr>
      <vt:lpstr>The boundaries between systems are disappearing</vt:lpstr>
      <vt:lpstr>We need to remove the boundaries in engineering education</vt:lpstr>
      <vt:lpstr>The old rigid labels are dissolving…</vt:lpstr>
      <vt:lpstr>Merging into new, more transformational solutions</vt:lpstr>
      <vt:lpstr>An innovation platform that becomes second nature</vt:lpstr>
      <vt:lpstr>Slide 18</vt:lpstr>
      <vt:lpstr>Digital Enterprise Software Suite Domains</vt:lpstr>
      <vt:lpstr>GA Tech – Typical Mechanical Engineering Curriculum</vt:lpstr>
      <vt:lpstr>Example Offering</vt:lpstr>
      <vt:lpstr>Sample Curriculum and Tutorials for Academic Partners</vt:lpstr>
      <vt:lpstr>Learning Resources</vt:lpstr>
      <vt:lpstr>Real-world competitions A sample of Siemens sponsorships</vt:lpstr>
      <vt:lpstr>Universities in South East Asia with close Siemens  cooperation</vt:lpstr>
      <vt:lpstr>Case Studies</vt:lpstr>
      <vt:lpstr>“The Siemens PLM software grant has had a substantial and growing impact  on our teaching, competitions and research. It has enabled us to integrate  state-of-the-art CAD/PLM capabilities into our mechanical and aerospace  engineering curricula. It has helped our students to learn an industry-leading  tool which aids them in their post-graduation careers. The students are well equipped with CAD and FEA skills, ready for their future employment.</vt:lpstr>
      <vt:lpstr>Case Studies</vt:lpstr>
      <vt:lpstr>Slide 29</vt:lpstr>
      <vt:lpstr>The Next Steps</vt:lpstr>
      <vt:lpstr>Together we can  empower the next  generation of  engineers.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Siemens On-stage PowerPoint-Template</dc:title>
  <dc:creator>Denning, Lici</dc:creator>
  <cp:keywords>C_Unrestricted</cp:keywords>
  <cp:lastModifiedBy>Imran</cp:lastModifiedBy>
  <cp:revision>5</cp:revision>
  <dcterms:created xsi:type="dcterms:W3CDTF">2019-09-24T06:05:49Z</dcterms:created>
  <dcterms:modified xsi:type="dcterms:W3CDTF">2019-09-24T11:20:01Z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2019-07-12T00:00:00Z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2019-09-24T00:00:00Z</vt:filetime>
  </property>
</Properties>
</file>